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9" r:id="rId19"/>
    <p:sldId id="280" r:id="rId20"/>
    <p:sldId id="273" r:id="rId21"/>
    <p:sldId id="274" r:id="rId22"/>
    <p:sldId id="275" r:id="rId23"/>
    <p:sldId id="276" r:id="rId24"/>
    <p:sldId id="277" r:id="rId25"/>
  </p:sldIdLst>
  <p:sldSz cx="18288000" cy="10287000"/>
  <p:notesSz cx="6858000" cy="9144000"/>
  <p:embeddedFontLst>
    <p:embeddedFont>
      <p:font typeface="DejaVu Sans Bold" panose="020B0604020202020204" charset="0"/>
      <p:regular r:id="rId26"/>
    </p:embeddedFont>
    <p:embeddedFont>
      <p:font typeface="DejaVu Sans Light" panose="020B0604020202020204" charset="0"/>
      <p:regular r:id="rId27"/>
    </p:embeddedFont>
    <p:embeddedFont>
      <p:font typeface="League Gothic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6068DD-4096-4B28-B1A8-F6926368D26B}" v="100" dt="2025-04-24T23:36:21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ân Nguyễn Phạm Bảo" userId="62105094421e6819" providerId="LiveId" clId="{F66068DD-4096-4B28-B1A8-F6926368D26B}"/>
    <pc:docChg chg="undo custSel addSld delSld modSld">
      <pc:chgData name="Trân Nguyễn Phạm Bảo" userId="62105094421e6819" providerId="LiveId" clId="{F66068DD-4096-4B28-B1A8-F6926368D26B}" dt="2025-04-24T23:40:57.973" v="535" actId="1076"/>
      <pc:docMkLst>
        <pc:docMk/>
      </pc:docMkLst>
      <pc:sldChg chg="modTransition modAnim">
        <pc:chgData name="Trân Nguyễn Phạm Bảo" userId="62105094421e6819" providerId="LiveId" clId="{F66068DD-4096-4B28-B1A8-F6926368D26B}" dt="2025-04-24T17:17:24.656" v="27"/>
        <pc:sldMkLst>
          <pc:docMk/>
          <pc:sldMk cId="0" sldId="256"/>
        </pc:sldMkLst>
      </pc:sldChg>
      <pc:sldChg chg="modTransition">
        <pc:chgData name="Trân Nguyễn Phạm Bảo" userId="62105094421e6819" providerId="LiveId" clId="{F66068DD-4096-4B28-B1A8-F6926368D26B}" dt="2025-04-24T17:19:55.589" v="77"/>
        <pc:sldMkLst>
          <pc:docMk/>
          <pc:sldMk cId="0" sldId="257"/>
        </pc:sldMkLst>
      </pc:sldChg>
      <pc:sldChg chg="modTransition">
        <pc:chgData name="Trân Nguyễn Phạm Bảo" userId="62105094421e6819" providerId="LiveId" clId="{F66068DD-4096-4B28-B1A8-F6926368D26B}" dt="2025-04-24T17:20:02.947" v="78"/>
        <pc:sldMkLst>
          <pc:docMk/>
          <pc:sldMk cId="0" sldId="258"/>
        </pc:sldMkLst>
      </pc:sldChg>
      <pc:sldChg chg="modTransition">
        <pc:chgData name="Trân Nguyễn Phạm Bảo" userId="62105094421e6819" providerId="LiveId" clId="{F66068DD-4096-4B28-B1A8-F6926368D26B}" dt="2025-04-24T17:20:10.666" v="79"/>
        <pc:sldMkLst>
          <pc:docMk/>
          <pc:sldMk cId="0" sldId="259"/>
        </pc:sldMkLst>
      </pc:sldChg>
      <pc:sldChg chg="modTransition">
        <pc:chgData name="Trân Nguyễn Phạm Bảo" userId="62105094421e6819" providerId="LiveId" clId="{F66068DD-4096-4B28-B1A8-F6926368D26B}" dt="2025-04-24T17:20:26.917" v="80"/>
        <pc:sldMkLst>
          <pc:docMk/>
          <pc:sldMk cId="0" sldId="260"/>
        </pc:sldMkLst>
      </pc:sldChg>
      <pc:sldChg chg="modTransition">
        <pc:chgData name="Trân Nguyễn Phạm Bảo" userId="62105094421e6819" providerId="LiveId" clId="{F66068DD-4096-4B28-B1A8-F6926368D26B}" dt="2025-04-24T17:20:31.716" v="81"/>
        <pc:sldMkLst>
          <pc:docMk/>
          <pc:sldMk cId="0" sldId="261"/>
        </pc:sldMkLst>
      </pc:sldChg>
      <pc:sldChg chg="modTransition">
        <pc:chgData name="Trân Nguyễn Phạm Bảo" userId="62105094421e6819" providerId="LiveId" clId="{F66068DD-4096-4B28-B1A8-F6926368D26B}" dt="2025-04-24T17:20:40.803" v="82"/>
        <pc:sldMkLst>
          <pc:docMk/>
          <pc:sldMk cId="0" sldId="262"/>
        </pc:sldMkLst>
      </pc:sldChg>
      <pc:sldChg chg="modTransition">
        <pc:chgData name="Trân Nguyễn Phạm Bảo" userId="62105094421e6819" providerId="LiveId" clId="{F66068DD-4096-4B28-B1A8-F6926368D26B}" dt="2025-04-24T17:20:48.797" v="83"/>
        <pc:sldMkLst>
          <pc:docMk/>
          <pc:sldMk cId="0" sldId="263"/>
        </pc:sldMkLst>
      </pc:sldChg>
      <pc:sldChg chg="modTransition">
        <pc:chgData name="Trân Nguyễn Phạm Bảo" userId="62105094421e6819" providerId="LiveId" clId="{F66068DD-4096-4B28-B1A8-F6926368D26B}" dt="2025-04-24T17:20:57.006" v="84"/>
        <pc:sldMkLst>
          <pc:docMk/>
          <pc:sldMk cId="0" sldId="264"/>
        </pc:sldMkLst>
      </pc:sldChg>
      <pc:sldChg chg="modTransition">
        <pc:chgData name="Trân Nguyễn Phạm Bảo" userId="62105094421e6819" providerId="LiveId" clId="{F66068DD-4096-4B28-B1A8-F6926368D26B}" dt="2025-04-24T17:21:03.401" v="85"/>
        <pc:sldMkLst>
          <pc:docMk/>
          <pc:sldMk cId="0" sldId="265"/>
        </pc:sldMkLst>
      </pc:sldChg>
      <pc:sldChg chg="modTransition">
        <pc:chgData name="Trân Nguyễn Phạm Bảo" userId="62105094421e6819" providerId="LiveId" clId="{F66068DD-4096-4B28-B1A8-F6926368D26B}" dt="2025-04-24T17:21:09.211" v="86"/>
        <pc:sldMkLst>
          <pc:docMk/>
          <pc:sldMk cId="0" sldId="266"/>
        </pc:sldMkLst>
      </pc:sldChg>
      <pc:sldChg chg="modTransition">
        <pc:chgData name="Trân Nguyễn Phạm Bảo" userId="62105094421e6819" providerId="LiveId" clId="{F66068DD-4096-4B28-B1A8-F6926368D26B}" dt="2025-04-24T17:21:13.747" v="87"/>
        <pc:sldMkLst>
          <pc:docMk/>
          <pc:sldMk cId="0" sldId="267"/>
        </pc:sldMkLst>
      </pc:sldChg>
      <pc:sldChg chg="modTransition">
        <pc:chgData name="Trân Nguyễn Phạm Bảo" userId="62105094421e6819" providerId="LiveId" clId="{F66068DD-4096-4B28-B1A8-F6926368D26B}" dt="2025-04-24T17:21:25.166" v="88"/>
        <pc:sldMkLst>
          <pc:docMk/>
          <pc:sldMk cId="0" sldId="268"/>
        </pc:sldMkLst>
      </pc:sldChg>
      <pc:sldChg chg="modTransition">
        <pc:chgData name="Trân Nguyễn Phạm Bảo" userId="62105094421e6819" providerId="LiveId" clId="{F66068DD-4096-4B28-B1A8-F6926368D26B}" dt="2025-04-24T17:21:30.101" v="89"/>
        <pc:sldMkLst>
          <pc:docMk/>
          <pc:sldMk cId="0" sldId="269"/>
        </pc:sldMkLst>
      </pc:sldChg>
      <pc:sldChg chg="modTransition">
        <pc:chgData name="Trân Nguyễn Phạm Bảo" userId="62105094421e6819" providerId="LiveId" clId="{F66068DD-4096-4B28-B1A8-F6926368D26B}" dt="2025-04-24T17:21:35.386" v="90"/>
        <pc:sldMkLst>
          <pc:docMk/>
          <pc:sldMk cId="0" sldId="270"/>
        </pc:sldMkLst>
      </pc:sldChg>
      <pc:sldChg chg="modTransition">
        <pc:chgData name="Trân Nguyễn Phạm Bảo" userId="62105094421e6819" providerId="LiveId" clId="{F66068DD-4096-4B28-B1A8-F6926368D26B}" dt="2025-04-24T17:21:42.255" v="91"/>
        <pc:sldMkLst>
          <pc:docMk/>
          <pc:sldMk cId="0" sldId="271"/>
        </pc:sldMkLst>
      </pc:sldChg>
      <pc:sldChg chg="modSp mod modTransition">
        <pc:chgData name="Trân Nguyễn Phạm Bảo" userId="62105094421e6819" providerId="LiveId" clId="{F66068DD-4096-4B28-B1A8-F6926368D26B}" dt="2025-04-24T23:38:38.983" v="289" actId="1076"/>
        <pc:sldMkLst>
          <pc:docMk/>
          <pc:sldMk cId="0" sldId="272"/>
        </pc:sldMkLst>
        <pc:spChg chg="mod">
          <ac:chgData name="Trân Nguyễn Phạm Bảo" userId="62105094421e6819" providerId="LiveId" clId="{F66068DD-4096-4B28-B1A8-F6926368D26B}" dt="2025-04-24T23:37:15.139" v="157" actId="1076"/>
          <ac:spMkLst>
            <pc:docMk/>
            <pc:sldMk cId="0" sldId="272"/>
            <ac:spMk id="5" creationId="{00000000-0000-0000-0000-000000000000}"/>
          </ac:spMkLst>
        </pc:spChg>
        <pc:spChg chg="mod">
          <ac:chgData name="Trân Nguyễn Phạm Bảo" userId="62105094421e6819" providerId="LiveId" clId="{F66068DD-4096-4B28-B1A8-F6926368D26B}" dt="2025-04-24T23:38:01.089" v="217" actId="1076"/>
          <ac:spMkLst>
            <pc:docMk/>
            <pc:sldMk cId="0" sldId="272"/>
            <ac:spMk id="7" creationId="{00000000-0000-0000-0000-000000000000}"/>
          </ac:spMkLst>
        </pc:spChg>
        <pc:spChg chg="mod">
          <ac:chgData name="Trân Nguyễn Phạm Bảo" userId="62105094421e6819" providerId="LiveId" clId="{F66068DD-4096-4B28-B1A8-F6926368D26B}" dt="2025-04-24T23:38:38.983" v="289" actId="1076"/>
          <ac:spMkLst>
            <pc:docMk/>
            <pc:sldMk cId="0" sldId="272"/>
            <ac:spMk id="9" creationId="{00000000-0000-0000-0000-000000000000}"/>
          </ac:spMkLst>
        </pc:spChg>
        <pc:spChg chg="mod">
          <ac:chgData name="Trân Nguyễn Phạm Bảo" userId="62105094421e6819" providerId="LiveId" clId="{F66068DD-4096-4B28-B1A8-F6926368D26B}" dt="2025-04-24T23:36:41.959" v="130" actId="20577"/>
          <ac:spMkLst>
            <pc:docMk/>
            <pc:sldMk cId="0" sldId="272"/>
            <ac:spMk id="10" creationId="{00000000-0000-0000-0000-000000000000}"/>
          </ac:spMkLst>
        </pc:spChg>
      </pc:sldChg>
      <pc:sldChg chg="modTransition">
        <pc:chgData name="Trân Nguyễn Phạm Bảo" userId="62105094421e6819" providerId="LiveId" clId="{F66068DD-4096-4B28-B1A8-F6926368D26B}" dt="2025-04-24T17:21:55.396" v="93"/>
        <pc:sldMkLst>
          <pc:docMk/>
          <pc:sldMk cId="0" sldId="273"/>
        </pc:sldMkLst>
      </pc:sldChg>
      <pc:sldChg chg="modTransition">
        <pc:chgData name="Trân Nguyễn Phạm Bảo" userId="62105094421e6819" providerId="LiveId" clId="{F66068DD-4096-4B28-B1A8-F6926368D26B}" dt="2025-04-24T17:21:59.490" v="94"/>
        <pc:sldMkLst>
          <pc:docMk/>
          <pc:sldMk cId="0" sldId="274"/>
        </pc:sldMkLst>
      </pc:sldChg>
      <pc:sldChg chg="modTransition">
        <pc:chgData name="Trân Nguyễn Phạm Bảo" userId="62105094421e6819" providerId="LiveId" clId="{F66068DD-4096-4B28-B1A8-F6926368D26B}" dt="2025-04-24T17:22:05.294" v="95"/>
        <pc:sldMkLst>
          <pc:docMk/>
          <pc:sldMk cId="0" sldId="275"/>
        </pc:sldMkLst>
      </pc:sldChg>
      <pc:sldChg chg="modTransition">
        <pc:chgData name="Trân Nguyễn Phạm Bảo" userId="62105094421e6819" providerId="LiveId" clId="{F66068DD-4096-4B28-B1A8-F6926368D26B}" dt="2025-04-24T17:22:10.986" v="96"/>
        <pc:sldMkLst>
          <pc:docMk/>
          <pc:sldMk cId="0" sldId="276"/>
        </pc:sldMkLst>
      </pc:sldChg>
      <pc:sldChg chg="modTransition">
        <pc:chgData name="Trân Nguyễn Phạm Bảo" userId="62105094421e6819" providerId="LiveId" clId="{F66068DD-4096-4B28-B1A8-F6926368D26B}" dt="2025-04-24T17:22:15.126" v="97"/>
        <pc:sldMkLst>
          <pc:docMk/>
          <pc:sldMk cId="0" sldId="277"/>
        </pc:sldMkLst>
      </pc:sldChg>
      <pc:sldChg chg="new del">
        <pc:chgData name="Trân Nguyễn Phạm Bảo" userId="62105094421e6819" providerId="LiveId" clId="{F66068DD-4096-4B28-B1A8-F6926368D26B}" dt="2025-04-24T23:36:20.193" v="100" actId="47"/>
        <pc:sldMkLst>
          <pc:docMk/>
          <pc:sldMk cId="3000400130" sldId="278"/>
        </pc:sldMkLst>
      </pc:sldChg>
      <pc:sldChg chg="modSp add mod setBg">
        <pc:chgData name="Trân Nguyễn Phạm Bảo" userId="62105094421e6819" providerId="LiveId" clId="{F66068DD-4096-4B28-B1A8-F6926368D26B}" dt="2025-04-24T23:40:57.973" v="535" actId="1076"/>
        <pc:sldMkLst>
          <pc:docMk/>
          <pc:sldMk cId="1428689604" sldId="279"/>
        </pc:sldMkLst>
        <pc:spChg chg="mod">
          <ac:chgData name="Trân Nguyễn Phạm Bảo" userId="62105094421e6819" providerId="LiveId" clId="{F66068DD-4096-4B28-B1A8-F6926368D26B}" dt="2025-04-24T23:39:22.835" v="348" actId="1076"/>
          <ac:spMkLst>
            <pc:docMk/>
            <pc:sldMk cId="1428689604" sldId="279"/>
            <ac:spMk id="5" creationId="{389F9045-3B68-1317-B76F-D9BC9DDEAEE5}"/>
          </ac:spMkLst>
        </pc:spChg>
        <pc:spChg chg="mod">
          <ac:chgData name="Trân Nguyễn Phạm Bảo" userId="62105094421e6819" providerId="LiveId" clId="{F66068DD-4096-4B28-B1A8-F6926368D26B}" dt="2025-04-24T23:39:57.983" v="428" actId="20577"/>
          <ac:spMkLst>
            <pc:docMk/>
            <pc:sldMk cId="1428689604" sldId="279"/>
            <ac:spMk id="7" creationId="{0C5FAA51-79B7-040A-6553-EE8905B7A20B}"/>
          </ac:spMkLst>
        </pc:spChg>
        <pc:spChg chg="mod">
          <ac:chgData name="Trân Nguyễn Phạm Bảo" userId="62105094421e6819" providerId="LiveId" clId="{F66068DD-4096-4B28-B1A8-F6926368D26B}" dt="2025-04-24T23:40:57.973" v="535" actId="1076"/>
          <ac:spMkLst>
            <pc:docMk/>
            <pc:sldMk cId="1428689604" sldId="279"/>
            <ac:spMk id="9" creationId="{FE094466-7F4E-ED27-DC68-0BBA3C6436ED}"/>
          </ac:spMkLst>
        </pc:spChg>
        <pc:spChg chg="mod">
          <ac:chgData name="Trân Nguyễn Phạm Bảo" userId="62105094421e6819" providerId="LiveId" clId="{F66068DD-4096-4B28-B1A8-F6926368D26B}" dt="2025-04-24T23:39:03.601" v="315" actId="20577"/>
          <ac:spMkLst>
            <pc:docMk/>
            <pc:sldMk cId="1428689604" sldId="279"/>
            <ac:spMk id="10" creationId="{7867F430-DA45-B26B-6FFC-E831E1E826D2}"/>
          </ac:spMkLst>
        </pc:spChg>
      </pc:sldChg>
      <pc:sldChg chg="add setBg">
        <pc:chgData name="Trân Nguyễn Phạm Bảo" userId="62105094421e6819" providerId="LiveId" clId="{F66068DD-4096-4B28-B1A8-F6926368D26B}" dt="2025-04-24T23:36:21.689" v="101"/>
        <pc:sldMkLst>
          <pc:docMk/>
          <pc:sldMk cId="4007332091" sldId="28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37.sv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31.png"/><Relationship Id="rId5" Type="http://schemas.openxmlformats.org/officeDocument/2006/relationships/image" Target="../media/image48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4" Type="http://schemas.openxmlformats.org/officeDocument/2006/relationships/image" Target="../media/image47.pn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1.gif"/><Relationship Id="rId7" Type="http://schemas.openxmlformats.org/officeDocument/2006/relationships/image" Target="../media/image2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32.svg"/><Relationship Id="rId10" Type="http://schemas.openxmlformats.org/officeDocument/2006/relationships/image" Target="../media/image34.sv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.png"/><Relationship Id="rId7" Type="http://schemas.openxmlformats.org/officeDocument/2006/relationships/image" Target="../media/image55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1.gif"/><Relationship Id="rId10" Type="http://schemas.openxmlformats.org/officeDocument/2006/relationships/image" Target="../media/image57.png"/><Relationship Id="rId4" Type="http://schemas.openxmlformats.org/officeDocument/2006/relationships/image" Target="../media/image13.sv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8.sv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57.png"/><Relationship Id="rId5" Type="http://schemas.openxmlformats.org/officeDocument/2006/relationships/image" Target="../media/image34.svg"/><Relationship Id="rId10" Type="http://schemas.openxmlformats.org/officeDocument/2006/relationships/image" Target="../media/image52.png"/><Relationship Id="rId4" Type="http://schemas.openxmlformats.org/officeDocument/2006/relationships/image" Target="../media/image33.png"/><Relationship Id="rId9" Type="http://schemas.openxmlformats.org/officeDocument/2006/relationships/image" Target="../media/image51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svg"/><Relationship Id="rId7" Type="http://schemas.openxmlformats.org/officeDocument/2006/relationships/image" Target="../media/image51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57.png"/><Relationship Id="rId5" Type="http://schemas.openxmlformats.org/officeDocument/2006/relationships/image" Target="../media/image34.svg"/><Relationship Id="rId10" Type="http://schemas.openxmlformats.org/officeDocument/2006/relationships/image" Target="../media/image52.png"/><Relationship Id="rId4" Type="http://schemas.openxmlformats.org/officeDocument/2006/relationships/image" Target="../media/image33.png"/><Relationship Id="rId9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svg"/><Relationship Id="rId7" Type="http://schemas.openxmlformats.org/officeDocument/2006/relationships/image" Target="../media/image51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57.png"/><Relationship Id="rId5" Type="http://schemas.openxmlformats.org/officeDocument/2006/relationships/image" Target="../media/image34.svg"/><Relationship Id="rId10" Type="http://schemas.openxmlformats.org/officeDocument/2006/relationships/image" Target="../media/image52.png"/><Relationship Id="rId4" Type="http://schemas.openxmlformats.org/officeDocument/2006/relationships/image" Target="../media/image33.png"/><Relationship Id="rId9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8.svg"/><Relationship Id="rId7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52.png"/><Relationship Id="rId5" Type="http://schemas.openxmlformats.org/officeDocument/2006/relationships/image" Target="../media/image32.svg"/><Relationship Id="rId10" Type="http://schemas.openxmlformats.org/officeDocument/2006/relationships/image" Target="../media/image57.png"/><Relationship Id="rId4" Type="http://schemas.openxmlformats.org/officeDocument/2006/relationships/image" Target="../media/image31.png"/><Relationship Id="rId9" Type="http://schemas.openxmlformats.org/officeDocument/2006/relationships/image" Target="../media/image51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4.svg"/><Relationship Id="rId3" Type="http://schemas.openxmlformats.org/officeDocument/2006/relationships/image" Target="../media/image28.svg"/><Relationship Id="rId7" Type="http://schemas.openxmlformats.org/officeDocument/2006/relationships/image" Target="../media/image23.svg"/><Relationship Id="rId12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6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4.svg"/><Relationship Id="rId3" Type="http://schemas.openxmlformats.org/officeDocument/2006/relationships/image" Target="../media/image28.svg"/><Relationship Id="rId7" Type="http://schemas.openxmlformats.org/officeDocument/2006/relationships/image" Target="../media/image23.svg"/><Relationship Id="rId12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6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4.svg"/><Relationship Id="rId3" Type="http://schemas.openxmlformats.org/officeDocument/2006/relationships/image" Target="../media/image28.svg"/><Relationship Id="rId7" Type="http://schemas.openxmlformats.org/officeDocument/2006/relationships/image" Target="../media/image23.svg"/><Relationship Id="rId12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6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4.svg"/><Relationship Id="rId3" Type="http://schemas.openxmlformats.org/officeDocument/2006/relationships/image" Target="../media/image23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6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4.svg"/><Relationship Id="rId3" Type="http://schemas.openxmlformats.org/officeDocument/2006/relationships/image" Target="../media/image30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3.svg"/><Relationship Id="rId10" Type="http://schemas.openxmlformats.org/officeDocument/2006/relationships/image" Target="../media/image31.png"/><Relationship Id="rId4" Type="http://schemas.openxmlformats.org/officeDocument/2006/relationships/image" Target="../media/image22.png"/><Relationship Id="rId9" Type="http://schemas.openxmlformats.org/officeDocument/2006/relationships/image" Target="../media/image6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63.svg"/><Relationship Id="rId3" Type="http://schemas.openxmlformats.org/officeDocument/2006/relationships/image" Target="../media/image30.svg"/><Relationship Id="rId7" Type="http://schemas.openxmlformats.org/officeDocument/2006/relationships/image" Target="../media/image28.svg"/><Relationship Id="rId12" Type="http://schemas.openxmlformats.org/officeDocument/2006/relationships/image" Target="../media/image6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4.svg"/><Relationship Id="rId5" Type="http://schemas.openxmlformats.org/officeDocument/2006/relationships/image" Target="../media/image23.svg"/><Relationship Id="rId10" Type="http://schemas.openxmlformats.org/officeDocument/2006/relationships/image" Target="../media/image33.png"/><Relationship Id="rId4" Type="http://schemas.openxmlformats.org/officeDocument/2006/relationships/image" Target="../media/image22.png"/><Relationship Id="rId9" Type="http://schemas.openxmlformats.org/officeDocument/2006/relationships/image" Target="../media/image3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3.svg"/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12" Type="http://schemas.openxmlformats.org/officeDocument/2006/relationships/image" Target="../media/image6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2.svg"/><Relationship Id="rId5" Type="http://schemas.openxmlformats.org/officeDocument/2006/relationships/image" Target="../media/image34.svg"/><Relationship Id="rId10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2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5.svg"/><Relationship Id="rId7" Type="http://schemas.openxmlformats.org/officeDocument/2006/relationships/image" Target="../media/image13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sv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15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14.png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3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2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3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3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39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svg"/><Relationship Id="rId10" Type="http://schemas.openxmlformats.org/officeDocument/2006/relationships/image" Target="../media/image32.svg"/><Relationship Id="rId4" Type="http://schemas.openxmlformats.org/officeDocument/2006/relationships/image" Target="../media/image40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4.svg"/><Relationship Id="rId3" Type="http://schemas.openxmlformats.org/officeDocument/2006/relationships/image" Target="../media/image42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2.svg"/><Relationship Id="rId5" Type="http://schemas.openxmlformats.org/officeDocument/2006/relationships/image" Target="../media/image27.png"/><Relationship Id="rId15" Type="http://schemas.openxmlformats.org/officeDocument/2006/relationships/image" Target="../media/image37.svg"/><Relationship Id="rId10" Type="http://schemas.openxmlformats.org/officeDocument/2006/relationships/image" Target="../media/image31.png"/><Relationship Id="rId4" Type="http://schemas.openxmlformats.org/officeDocument/2006/relationships/image" Target="../media/image43.png"/><Relationship Id="rId9" Type="http://schemas.openxmlformats.org/officeDocument/2006/relationships/image" Target="../media/image35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1.png"/><Relationship Id="rId3" Type="http://schemas.openxmlformats.org/officeDocument/2006/relationships/image" Target="../media/image13.svg"/><Relationship Id="rId7" Type="http://schemas.openxmlformats.org/officeDocument/2006/relationships/image" Target="../media/image4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29.png"/><Relationship Id="rId5" Type="http://schemas.openxmlformats.org/officeDocument/2006/relationships/image" Target="../media/image37.sv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36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4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29167" y="0"/>
            <a:ext cx="8256900" cy="10287000"/>
            <a:chOff x="0" y="0"/>
            <a:chExt cx="217465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4657" cy="2709333"/>
            </a:xfrm>
            <a:custGeom>
              <a:avLst/>
              <a:gdLst/>
              <a:ahLst/>
              <a:cxnLst/>
              <a:rect l="l" t="t" r="r" b="b"/>
              <a:pathLst>
                <a:path w="2174657" h="2709333">
                  <a:moveTo>
                    <a:pt x="0" y="0"/>
                  </a:moveTo>
                  <a:lnTo>
                    <a:pt x="2174657" y="0"/>
                  </a:lnTo>
                  <a:lnTo>
                    <a:pt x="217465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DFD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74657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7846017"/>
            <a:ext cx="2015238" cy="201523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EBC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178" y="8448972"/>
            <a:ext cx="7482122" cy="809328"/>
            <a:chOff x="0" y="0"/>
            <a:chExt cx="1970600" cy="2131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70600" cy="213156"/>
            </a:xfrm>
            <a:custGeom>
              <a:avLst/>
              <a:gdLst/>
              <a:ahLst/>
              <a:cxnLst/>
              <a:rect l="l" t="t" r="r" b="b"/>
              <a:pathLst>
                <a:path w="1970600" h="213156">
                  <a:moveTo>
                    <a:pt x="103472" y="0"/>
                  </a:moveTo>
                  <a:lnTo>
                    <a:pt x="1867128" y="0"/>
                  </a:lnTo>
                  <a:cubicBezTo>
                    <a:pt x="1894570" y="0"/>
                    <a:pt x="1920889" y="10902"/>
                    <a:pt x="1940294" y="30306"/>
                  </a:cubicBezTo>
                  <a:cubicBezTo>
                    <a:pt x="1959699" y="49711"/>
                    <a:pt x="1970600" y="76030"/>
                    <a:pt x="1970600" y="103472"/>
                  </a:cubicBezTo>
                  <a:lnTo>
                    <a:pt x="1970600" y="109684"/>
                  </a:lnTo>
                  <a:cubicBezTo>
                    <a:pt x="1970600" y="137127"/>
                    <a:pt x="1959699" y="163445"/>
                    <a:pt x="1940294" y="182850"/>
                  </a:cubicBezTo>
                  <a:cubicBezTo>
                    <a:pt x="1920889" y="202255"/>
                    <a:pt x="1894570" y="213156"/>
                    <a:pt x="1867128" y="213156"/>
                  </a:cubicBezTo>
                  <a:lnTo>
                    <a:pt x="103472" y="213156"/>
                  </a:lnTo>
                  <a:cubicBezTo>
                    <a:pt x="76030" y="213156"/>
                    <a:pt x="49711" y="202255"/>
                    <a:pt x="30306" y="182850"/>
                  </a:cubicBezTo>
                  <a:cubicBezTo>
                    <a:pt x="10902" y="163445"/>
                    <a:pt x="0" y="137127"/>
                    <a:pt x="0" y="109684"/>
                  </a:cubicBezTo>
                  <a:lnTo>
                    <a:pt x="0" y="103472"/>
                  </a:lnTo>
                  <a:cubicBezTo>
                    <a:pt x="0" y="76030"/>
                    <a:pt x="10902" y="49711"/>
                    <a:pt x="30306" y="30306"/>
                  </a:cubicBezTo>
                  <a:cubicBezTo>
                    <a:pt x="49711" y="10902"/>
                    <a:pt x="76030" y="0"/>
                    <a:pt x="103472" y="0"/>
                  </a:cubicBezTo>
                  <a:close/>
                </a:path>
              </a:pathLst>
            </a:custGeom>
            <a:solidFill>
              <a:srgbClr val="FDFDF5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970600" cy="270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4110036" y="8877131"/>
            <a:ext cx="2723039" cy="0"/>
          </a:xfrm>
          <a:prstGeom prst="line">
            <a:avLst/>
          </a:prstGeom>
          <a:ln w="38100" cap="flat">
            <a:solidFill>
              <a:srgbClr val="6C778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Freeform 12"/>
          <p:cNvSpPr/>
          <p:nvPr/>
        </p:nvSpPr>
        <p:spPr>
          <a:xfrm>
            <a:off x="1028700" y="1237851"/>
            <a:ext cx="391026" cy="391026"/>
          </a:xfrm>
          <a:custGeom>
            <a:avLst/>
            <a:gdLst/>
            <a:ahLst/>
            <a:cxnLst/>
            <a:rect l="l" t="t" r="r" b="b"/>
            <a:pathLst>
              <a:path w="391026" h="391026">
                <a:moveTo>
                  <a:pt x="0" y="0"/>
                </a:moveTo>
                <a:lnTo>
                  <a:pt x="391026" y="0"/>
                </a:lnTo>
                <a:lnTo>
                  <a:pt x="391026" y="391026"/>
                </a:lnTo>
                <a:lnTo>
                  <a:pt x="0" y="391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044295" y="189659"/>
            <a:ext cx="1243705" cy="1243705"/>
          </a:xfrm>
          <a:custGeom>
            <a:avLst/>
            <a:gdLst/>
            <a:ahLst/>
            <a:cxnLst/>
            <a:rect l="l" t="t" r="r" b="b"/>
            <a:pathLst>
              <a:path w="1243705" h="1243705">
                <a:moveTo>
                  <a:pt x="0" y="0"/>
                </a:moveTo>
                <a:lnTo>
                  <a:pt x="1243705" y="0"/>
                </a:lnTo>
                <a:lnTo>
                  <a:pt x="1243705" y="1243705"/>
                </a:lnTo>
                <a:lnTo>
                  <a:pt x="0" y="1243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607377" y="801291"/>
            <a:ext cx="873121" cy="87312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EBC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3363594" y="2503841"/>
            <a:ext cx="470620" cy="470620"/>
          </a:xfrm>
          <a:custGeom>
            <a:avLst/>
            <a:gdLst/>
            <a:ahLst/>
            <a:cxnLst/>
            <a:rect l="l" t="t" r="r" b="b"/>
            <a:pathLst>
              <a:path w="470620" h="470620">
                <a:moveTo>
                  <a:pt x="0" y="0"/>
                </a:moveTo>
                <a:lnTo>
                  <a:pt x="470620" y="0"/>
                </a:lnTo>
                <a:lnTo>
                  <a:pt x="470620" y="470620"/>
                </a:lnTo>
                <a:lnTo>
                  <a:pt x="0" y="4706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5400000">
            <a:off x="97283" y="4083833"/>
            <a:ext cx="2649639" cy="786806"/>
          </a:xfrm>
          <a:custGeom>
            <a:avLst/>
            <a:gdLst/>
            <a:ahLst/>
            <a:cxnLst/>
            <a:rect l="l" t="t" r="r" b="b"/>
            <a:pathLst>
              <a:path w="2649639" h="786806">
                <a:moveTo>
                  <a:pt x="0" y="0"/>
                </a:moveTo>
                <a:lnTo>
                  <a:pt x="2649639" y="0"/>
                </a:lnTo>
                <a:lnTo>
                  <a:pt x="2649639" y="786806"/>
                </a:lnTo>
                <a:lnTo>
                  <a:pt x="0" y="786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964835" y="1628877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206257" y="2036126"/>
            <a:ext cx="8367827" cy="6098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9"/>
              </a:lnSpc>
            </a:pPr>
            <a:r>
              <a:rPr lang="en-US" sz="7133" b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Design and implementation of door access control and security based on IOT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99727" y="8475177"/>
            <a:ext cx="3227742" cy="74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START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6733" y="7708805"/>
            <a:ext cx="3671703" cy="809328"/>
            <a:chOff x="0" y="0"/>
            <a:chExt cx="967033" cy="213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7033" cy="213156"/>
            </a:xfrm>
            <a:custGeom>
              <a:avLst/>
              <a:gdLst/>
              <a:ahLst/>
              <a:cxnLst/>
              <a:rect l="l" t="t" r="r" b="b"/>
              <a:pathLst>
                <a:path w="967033" h="213156">
                  <a:moveTo>
                    <a:pt x="106578" y="0"/>
                  </a:moveTo>
                  <a:lnTo>
                    <a:pt x="860455" y="0"/>
                  </a:lnTo>
                  <a:cubicBezTo>
                    <a:pt x="888721" y="0"/>
                    <a:pt x="915830" y="11229"/>
                    <a:pt x="935817" y="31216"/>
                  </a:cubicBezTo>
                  <a:cubicBezTo>
                    <a:pt x="955804" y="51203"/>
                    <a:pt x="967033" y="78312"/>
                    <a:pt x="967033" y="106578"/>
                  </a:cubicBezTo>
                  <a:lnTo>
                    <a:pt x="967033" y="106578"/>
                  </a:lnTo>
                  <a:cubicBezTo>
                    <a:pt x="967033" y="165440"/>
                    <a:pt x="919316" y="213156"/>
                    <a:pt x="860455" y="213156"/>
                  </a:cubicBezTo>
                  <a:lnTo>
                    <a:pt x="106578" y="213156"/>
                  </a:lnTo>
                  <a:cubicBezTo>
                    <a:pt x="47717" y="213156"/>
                    <a:pt x="0" y="165440"/>
                    <a:pt x="0" y="106578"/>
                  </a:cubicBezTo>
                  <a:lnTo>
                    <a:pt x="0" y="106578"/>
                  </a:lnTo>
                  <a:cubicBezTo>
                    <a:pt x="0" y="47717"/>
                    <a:pt x="47717" y="0"/>
                    <a:pt x="106578" y="0"/>
                  </a:cubicBezTo>
                  <a:close/>
                </a:path>
              </a:pathLst>
            </a:custGeom>
            <a:solidFill>
              <a:srgbClr val="AFC8E1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7033" cy="270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9607548"/>
            <a:ext cx="2288115" cy="679452"/>
          </a:xfrm>
          <a:custGeom>
            <a:avLst/>
            <a:gdLst/>
            <a:ahLst/>
            <a:cxnLst/>
            <a:rect l="l" t="t" r="r" b="b"/>
            <a:pathLst>
              <a:path w="2288115" h="679452">
                <a:moveTo>
                  <a:pt x="0" y="0"/>
                </a:moveTo>
                <a:lnTo>
                  <a:pt x="2288115" y="0"/>
                </a:lnTo>
                <a:lnTo>
                  <a:pt x="2288115" y="679452"/>
                </a:lnTo>
                <a:lnTo>
                  <a:pt x="0" y="679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308148" y="7708805"/>
            <a:ext cx="3671703" cy="809328"/>
            <a:chOff x="0" y="0"/>
            <a:chExt cx="967033" cy="2131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67033" cy="213156"/>
            </a:xfrm>
            <a:custGeom>
              <a:avLst/>
              <a:gdLst/>
              <a:ahLst/>
              <a:cxnLst/>
              <a:rect l="l" t="t" r="r" b="b"/>
              <a:pathLst>
                <a:path w="967033" h="213156">
                  <a:moveTo>
                    <a:pt x="106578" y="0"/>
                  </a:moveTo>
                  <a:lnTo>
                    <a:pt x="860455" y="0"/>
                  </a:lnTo>
                  <a:cubicBezTo>
                    <a:pt x="888721" y="0"/>
                    <a:pt x="915830" y="11229"/>
                    <a:pt x="935817" y="31216"/>
                  </a:cubicBezTo>
                  <a:cubicBezTo>
                    <a:pt x="955804" y="51203"/>
                    <a:pt x="967033" y="78312"/>
                    <a:pt x="967033" y="106578"/>
                  </a:cubicBezTo>
                  <a:lnTo>
                    <a:pt x="967033" y="106578"/>
                  </a:lnTo>
                  <a:cubicBezTo>
                    <a:pt x="967033" y="165440"/>
                    <a:pt x="919316" y="213156"/>
                    <a:pt x="860455" y="213156"/>
                  </a:cubicBezTo>
                  <a:lnTo>
                    <a:pt x="106578" y="213156"/>
                  </a:lnTo>
                  <a:cubicBezTo>
                    <a:pt x="47717" y="213156"/>
                    <a:pt x="0" y="165440"/>
                    <a:pt x="0" y="106578"/>
                  </a:cubicBezTo>
                  <a:lnTo>
                    <a:pt x="0" y="106578"/>
                  </a:lnTo>
                  <a:cubicBezTo>
                    <a:pt x="0" y="47717"/>
                    <a:pt x="47717" y="0"/>
                    <a:pt x="106578" y="0"/>
                  </a:cubicBezTo>
                  <a:close/>
                </a:path>
              </a:pathLst>
            </a:custGeom>
            <a:solidFill>
              <a:srgbClr val="AFC8E1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67033" cy="270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913695" y="7708805"/>
            <a:ext cx="3671703" cy="809328"/>
            <a:chOff x="0" y="0"/>
            <a:chExt cx="967033" cy="2131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7033" cy="213156"/>
            </a:xfrm>
            <a:custGeom>
              <a:avLst/>
              <a:gdLst/>
              <a:ahLst/>
              <a:cxnLst/>
              <a:rect l="l" t="t" r="r" b="b"/>
              <a:pathLst>
                <a:path w="967033" h="213156">
                  <a:moveTo>
                    <a:pt x="106578" y="0"/>
                  </a:moveTo>
                  <a:lnTo>
                    <a:pt x="860455" y="0"/>
                  </a:lnTo>
                  <a:cubicBezTo>
                    <a:pt x="888721" y="0"/>
                    <a:pt x="915830" y="11229"/>
                    <a:pt x="935817" y="31216"/>
                  </a:cubicBezTo>
                  <a:cubicBezTo>
                    <a:pt x="955804" y="51203"/>
                    <a:pt x="967033" y="78312"/>
                    <a:pt x="967033" y="106578"/>
                  </a:cubicBezTo>
                  <a:lnTo>
                    <a:pt x="967033" y="106578"/>
                  </a:lnTo>
                  <a:cubicBezTo>
                    <a:pt x="967033" y="165440"/>
                    <a:pt x="919316" y="213156"/>
                    <a:pt x="860455" y="213156"/>
                  </a:cubicBezTo>
                  <a:lnTo>
                    <a:pt x="106578" y="213156"/>
                  </a:lnTo>
                  <a:cubicBezTo>
                    <a:pt x="47717" y="213156"/>
                    <a:pt x="0" y="165440"/>
                    <a:pt x="0" y="106578"/>
                  </a:cubicBezTo>
                  <a:lnTo>
                    <a:pt x="0" y="106578"/>
                  </a:lnTo>
                  <a:cubicBezTo>
                    <a:pt x="0" y="47717"/>
                    <a:pt x="47717" y="0"/>
                    <a:pt x="106578" y="0"/>
                  </a:cubicBezTo>
                  <a:close/>
                </a:path>
              </a:pathLst>
            </a:custGeom>
            <a:solidFill>
              <a:srgbClr val="AFC8E1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967033" cy="270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44057" y="3303499"/>
            <a:ext cx="4961838" cy="4037696"/>
          </a:xfrm>
          <a:custGeom>
            <a:avLst/>
            <a:gdLst/>
            <a:ahLst/>
            <a:cxnLst/>
            <a:rect l="l" t="t" r="r" b="b"/>
            <a:pathLst>
              <a:path w="4961838" h="4037696">
                <a:moveTo>
                  <a:pt x="0" y="0"/>
                </a:moveTo>
                <a:lnTo>
                  <a:pt x="4961839" y="0"/>
                </a:lnTo>
                <a:lnTo>
                  <a:pt x="4961839" y="4037695"/>
                </a:lnTo>
                <a:lnTo>
                  <a:pt x="0" y="4037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877907" y="2877407"/>
            <a:ext cx="4532187" cy="4532187"/>
          </a:xfrm>
          <a:custGeom>
            <a:avLst/>
            <a:gdLst/>
            <a:ahLst/>
            <a:cxnLst/>
            <a:rect l="l" t="t" r="r" b="b"/>
            <a:pathLst>
              <a:path w="4532187" h="4532187">
                <a:moveTo>
                  <a:pt x="0" y="0"/>
                </a:moveTo>
                <a:lnTo>
                  <a:pt x="4532186" y="0"/>
                </a:lnTo>
                <a:lnTo>
                  <a:pt x="4532186" y="4532186"/>
                </a:lnTo>
                <a:lnTo>
                  <a:pt x="0" y="4532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476188" y="2794478"/>
            <a:ext cx="4546717" cy="4546717"/>
          </a:xfrm>
          <a:custGeom>
            <a:avLst/>
            <a:gdLst/>
            <a:ahLst/>
            <a:cxnLst/>
            <a:rect l="l" t="t" r="r" b="b"/>
            <a:pathLst>
              <a:path w="4546717" h="4546717">
                <a:moveTo>
                  <a:pt x="0" y="0"/>
                </a:moveTo>
                <a:lnTo>
                  <a:pt x="4546717" y="0"/>
                </a:lnTo>
                <a:lnTo>
                  <a:pt x="4546717" y="4546716"/>
                </a:lnTo>
                <a:lnTo>
                  <a:pt x="0" y="4546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 flipV="1">
            <a:off x="12184892" y="-10287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483142" y="420396"/>
            <a:ext cx="9619347" cy="1976339"/>
          </a:xfrm>
          <a:custGeom>
            <a:avLst/>
            <a:gdLst/>
            <a:ahLst/>
            <a:cxnLst/>
            <a:rect l="l" t="t" r="r" b="b"/>
            <a:pathLst>
              <a:path w="9619347" h="1976339">
                <a:moveTo>
                  <a:pt x="0" y="0"/>
                </a:moveTo>
                <a:lnTo>
                  <a:pt x="9619346" y="0"/>
                </a:lnTo>
                <a:lnTo>
                  <a:pt x="9619346" y="1976339"/>
                </a:lnTo>
                <a:lnTo>
                  <a:pt x="0" y="19763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689824" y="1038225"/>
            <a:ext cx="9507677" cy="90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080"/>
              </a:lnSpc>
              <a:spcBef>
                <a:spcPct val="0"/>
              </a:spcBef>
            </a:pPr>
            <a:r>
              <a:rPr lang="en-US" sz="6000" b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Giới thiệu các thiết bị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68222" y="7859470"/>
            <a:ext cx="3948725" cy="44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192F4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AS608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2055" y="7859470"/>
            <a:ext cx="5443890" cy="44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192F4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Buzzer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27602" y="7859470"/>
            <a:ext cx="5443890" cy="44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192F4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Nút nhấn mở cửa</a:t>
            </a:r>
          </a:p>
        </p:txBody>
      </p:sp>
      <p:sp>
        <p:nvSpPr>
          <p:cNvPr id="21" name="Freeform 21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254823" y="-4550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768430" y="8956283"/>
            <a:ext cx="6519570" cy="1344661"/>
          </a:xfrm>
          <a:custGeom>
            <a:avLst/>
            <a:gdLst/>
            <a:ahLst/>
            <a:cxnLst/>
            <a:rect l="l" t="t" r="r" b="b"/>
            <a:pathLst>
              <a:path w="6519570" h="1344661">
                <a:moveTo>
                  <a:pt x="0" y="0"/>
                </a:moveTo>
                <a:lnTo>
                  <a:pt x="6519570" y="0"/>
                </a:lnTo>
                <a:lnTo>
                  <a:pt x="6519570" y="1344661"/>
                </a:lnTo>
                <a:lnTo>
                  <a:pt x="0" y="13446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1068" y="2902561"/>
            <a:ext cx="16932867" cy="5010034"/>
          </a:xfrm>
          <a:custGeom>
            <a:avLst/>
            <a:gdLst/>
            <a:ahLst/>
            <a:cxnLst/>
            <a:rect l="l" t="t" r="r" b="b"/>
            <a:pathLst>
              <a:path w="16932867" h="5010034">
                <a:moveTo>
                  <a:pt x="0" y="0"/>
                </a:moveTo>
                <a:lnTo>
                  <a:pt x="16932867" y="0"/>
                </a:lnTo>
                <a:lnTo>
                  <a:pt x="16932867" y="5010033"/>
                </a:lnTo>
                <a:lnTo>
                  <a:pt x="0" y="5010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7912594"/>
            <a:ext cx="2623653" cy="237440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792091" y="701312"/>
            <a:ext cx="6930820" cy="90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6000" b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Sơ đồ nguyên lý</a:t>
            </a:r>
          </a:p>
        </p:txBody>
      </p:sp>
      <p:sp>
        <p:nvSpPr>
          <p:cNvPr id="5" name="Freeform 5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21114" y="8389261"/>
            <a:ext cx="3169501" cy="1897739"/>
          </a:xfrm>
          <a:custGeom>
            <a:avLst/>
            <a:gdLst/>
            <a:ahLst/>
            <a:cxnLst/>
            <a:rect l="l" t="t" r="r" b="b"/>
            <a:pathLst>
              <a:path w="3169501" h="1897739">
                <a:moveTo>
                  <a:pt x="0" y="0"/>
                </a:moveTo>
                <a:lnTo>
                  <a:pt x="3169501" y="0"/>
                </a:lnTo>
                <a:lnTo>
                  <a:pt x="3169501" y="1897739"/>
                </a:lnTo>
                <a:lnTo>
                  <a:pt x="0" y="18977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12184892" y="-10287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254823" y="-4550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3843" y="582930"/>
            <a:ext cx="17684157" cy="90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6000" b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Sơ đồ mạch kết nối các phần, các modun</a:t>
            </a:r>
          </a:p>
        </p:txBody>
      </p:sp>
      <p:sp>
        <p:nvSpPr>
          <p:cNvPr id="3" name="Freeform 3"/>
          <p:cNvSpPr/>
          <p:nvPr/>
        </p:nvSpPr>
        <p:spPr>
          <a:xfrm>
            <a:off x="3720046" y="2228567"/>
            <a:ext cx="10847908" cy="7254538"/>
          </a:xfrm>
          <a:custGeom>
            <a:avLst/>
            <a:gdLst/>
            <a:ahLst/>
            <a:cxnLst/>
            <a:rect l="l" t="t" r="r" b="b"/>
            <a:pathLst>
              <a:path w="10847908" h="7254538">
                <a:moveTo>
                  <a:pt x="0" y="0"/>
                </a:moveTo>
                <a:lnTo>
                  <a:pt x="10847908" y="0"/>
                </a:lnTo>
                <a:lnTo>
                  <a:pt x="10847908" y="7254538"/>
                </a:lnTo>
                <a:lnTo>
                  <a:pt x="0" y="7254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52220" y="3364670"/>
            <a:ext cx="1582136" cy="1582136"/>
          </a:xfrm>
          <a:custGeom>
            <a:avLst/>
            <a:gdLst/>
            <a:ahLst/>
            <a:cxnLst/>
            <a:rect l="l" t="t" r="r" b="b"/>
            <a:pathLst>
              <a:path w="1582136" h="1582136">
                <a:moveTo>
                  <a:pt x="0" y="0"/>
                </a:moveTo>
                <a:lnTo>
                  <a:pt x="1582135" y="0"/>
                </a:lnTo>
                <a:lnTo>
                  <a:pt x="1582135" y="1582136"/>
                </a:lnTo>
                <a:lnTo>
                  <a:pt x="0" y="1582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7912594"/>
            <a:ext cx="2623653" cy="2374406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505636" y="2228567"/>
            <a:ext cx="1612381" cy="1583065"/>
          </a:xfrm>
          <a:custGeom>
            <a:avLst/>
            <a:gdLst/>
            <a:ahLst/>
            <a:cxnLst/>
            <a:rect l="l" t="t" r="r" b="b"/>
            <a:pathLst>
              <a:path w="1612381" h="1583065">
                <a:moveTo>
                  <a:pt x="0" y="0"/>
                </a:moveTo>
                <a:lnTo>
                  <a:pt x="1612381" y="0"/>
                </a:lnTo>
                <a:lnTo>
                  <a:pt x="1612381" y="1583065"/>
                </a:lnTo>
                <a:lnTo>
                  <a:pt x="0" y="1583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21114" y="8389261"/>
            <a:ext cx="3169501" cy="1897739"/>
          </a:xfrm>
          <a:custGeom>
            <a:avLst/>
            <a:gdLst/>
            <a:ahLst/>
            <a:cxnLst/>
            <a:rect l="l" t="t" r="r" b="b"/>
            <a:pathLst>
              <a:path w="3169501" h="1897739">
                <a:moveTo>
                  <a:pt x="0" y="0"/>
                </a:moveTo>
                <a:lnTo>
                  <a:pt x="3169501" y="0"/>
                </a:lnTo>
                <a:lnTo>
                  <a:pt x="3169501" y="1897739"/>
                </a:lnTo>
                <a:lnTo>
                  <a:pt x="0" y="18977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468232" y="1680689"/>
            <a:ext cx="1908194" cy="1683982"/>
          </a:xfrm>
          <a:custGeom>
            <a:avLst/>
            <a:gdLst/>
            <a:ahLst/>
            <a:cxnLst/>
            <a:rect l="l" t="t" r="r" b="b"/>
            <a:pathLst>
              <a:path w="1908194" h="1683982">
                <a:moveTo>
                  <a:pt x="0" y="0"/>
                </a:moveTo>
                <a:lnTo>
                  <a:pt x="1908195" y="0"/>
                </a:lnTo>
                <a:lnTo>
                  <a:pt x="1908195" y="1683981"/>
                </a:lnTo>
                <a:lnTo>
                  <a:pt x="0" y="16839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444411" y="7079551"/>
            <a:ext cx="2661225" cy="1141000"/>
          </a:xfrm>
          <a:custGeom>
            <a:avLst/>
            <a:gdLst/>
            <a:ahLst/>
            <a:cxnLst/>
            <a:rect l="l" t="t" r="r" b="b"/>
            <a:pathLst>
              <a:path w="2661225" h="1141000">
                <a:moveTo>
                  <a:pt x="0" y="0"/>
                </a:moveTo>
                <a:lnTo>
                  <a:pt x="2661224" y="0"/>
                </a:lnTo>
                <a:lnTo>
                  <a:pt x="2661224" y="1141000"/>
                </a:lnTo>
                <a:lnTo>
                  <a:pt x="0" y="1141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184892" y="-10287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54823" y="-4550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23693" y="746248"/>
            <a:ext cx="16840614" cy="90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Các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bước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xây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dựng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ứng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dụng</a:t>
            </a:r>
            <a:endParaRPr lang="en-US" sz="6000" b="1" dirty="0">
              <a:solidFill>
                <a:srgbClr val="000000"/>
              </a:solidFill>
              <a:latin typeface="DejaVu Sans Bold"/>
              <a:ea typeface="DejaVu Sans Bold"/>
              <a:cs typeface="DejaVu Sans Bold"/>
              <a:sym typeface="DejaVu Sans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641082" y="1795544"/>
            <a:ext cx="5141176" cy="8160596"/>
          </a:xfrm>
          <a:custGeom>
            <a:avLst/>
            <a:gdLst/>
            <a:ahLst/>
            <a:cxnLst/>
            <a:rect l="l" t="t" r="r" b="b"/>
            <a:pathLst>
              <a:path w="5141176" h="8160596">
                <a:moveTo>
                  <a:pt x="0" y="0"/>
                </a:moveTo>
                <a:lnTo>
                  <a:pt x="5141176" y="0"/>
                </a:lnTo>
                <a:lnTo>
                  <a:pt x="5141176" y="8160596"/>
                </a:lnTo>
                <a:lnTo>
                  <a:pt x="0" y="8160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745230"/>
            <a:ext cx="6224421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Cài đặt ngrok 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Bước 1: Đầu tiên truy cập vào https://ngrok.com/ đăng nhập</a:t>
            </a:r>
          </a:p>
        </p:txBody>
      </p:sp>
      <p:sp>
        <p:nvSpPr>
          <p:cNvPr id="7" name="Freeform 7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0" y="7912594"/>
            <a:ext cx="2623653" cy="2374406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15121114" y="8389261"/>
            <a:ext cx="3169501" cy="1897739"/>
          </a:xfrm>
          <a:custGeom>
            <a:avLst/>
            <a:gdLst/>
            <a:ahLst/>
            <a:cxnLst/>
            <a:rect l="l" t="t" r="r" b="b"/>
            <a:pathLst>
              <a:path w="3169501" h="1897739">
                <a:moveTo>
                  <a:pt x="0" y="0"/>
                </a:moveTo>
                <a:lnTo>
                  <a:pt x="3169501" y="0"/>
                </a:lnTo>
                <a:lnTo>
                  <a:pt x="3169501" y="1897739"/>
                </a:lnTo>
                <a:lnTo>
                  <a:pt x="0" y="1897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444411" y="7079551"/>
            <a:ext cx="2661225" cy="1141000"/>
          </a:xfrm>
          <a:custGeom>
            <a:avLst/>
            <a:gdLst/>
            <a:ahLst/>
            <a:cxnLst/>
            <a:rect l="l" t="t" r="r" b="b"/>
            <a:pathLst>
              <a:path w="2661225" h="1141000">
                <a:moveTo>
                  <a:pt x="0" y="0"/>
                </a:moveTo>
                <a:lnTo>
                  <a:pt x="2661224" y="0"/>
                </a:lnTo>
                <a:lnTo>
                  <a:pt x="2661224" y="1141000"/>
                </a:lnTo>
                <a:lnTo>
                  <a:pt x="0" y="1141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184892" y="-10287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54823" y="-4550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23693" y="777117"/>
            <a:ext cx="16840614" cy="90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Các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bước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xây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dựng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ứng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dụng</a:t>
            </a:r>
            <a:endParaRPr lang="en-US" sz="6000" b="1" dirty="0">
              <a:solidFill>
                <a:srgbClr val="000000"/>
              </a:solidFill>
              <a:latin typeface="DejaVu Sans Bold"/>
              <a:ea typeface="DejaVu Sans Bold"/>
              <a:cs typeface="DejaVu Sans Bold"/>
              <a:sym typeface="DejaVu Sans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609276" y="1965021"/>
            <a:ext cx="5125205" cy="7794989"/>
          </a:xfrm>
          <a:custGeom>
            <a:avLst/>
            <a:gdLst/>
            <a:ahLst/>
            <a:cxnLst/>
            <a:rect l="l" t="t" r="r" b="b"/>
            <a:pathLst>
              <a:path w="5125205" h="7794989">
                <a:moveTo>
                  <a:pt x="0" y="0"/>
                </a:moveTo>
                <a:lnTo>
                  <a:pt x="5125205" y="0"/>
                </a:lnTo>
                <a:lnTo>
                  <a:pt x="5125205" y="7794989"/>
                </a:lnTo>
                <a:lnTo>
                  <a:pt x="0" y="77949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4550563"/>
            <a:ext cx="6667500" cy="1844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Bước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2: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Đăng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nhập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vào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trang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admin 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endParaRPr lang="en-US" sz="3500" dirty="0">
              <a:solidFill>
                <a:srgbClr val="000000"/>
              </a:solidFill>
              <a:latin typeface="DejaVu Sans Light"/>
              <a:ea typeface="DejaVu Sans Light"/>
              <a:cs typeface="DejaVu Sans Light"/>
              <a:sym typeface="DejaVu Sans Light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0" y="7912594"/>
            <a:ext cx="2623653" cy="2374406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140164" y="8389261"/>
            <a:ext cx="3169501" cy="1897739"/>
          </a:xfrm>
          <a:custGeom>
            <a:avLst/>
            <a:gdLst/>
            <a:ahLst/>
            <a:cxnLst/>
            <a:rect l="l" t="t" r="r" b="b"/>
            <a:pathLst>
              <a:path w="3169501" h="1897739">
                <a:moveTo>
                  <a:pt x="0" y="0"/>
                </a:moveTo>
                <a:lnTo>
                  <a:pt x="3169501" y="0"/>
                </a:lnTo>
                <a:lnTo>
                  <a:pt x="3169501" y="1897739"/>
                </a:lnTo>
                <a:lnTo>
                  <a:pt x="0" y="1897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444411" y="7079551"/>
            <a:ext cx="2661225" cy="1141000"/>
          </a:xfrm>
          <a:custGeom>
            <a:avLst/>
            <a:gdLst/>
            <a:ahLst/>
            <a:cxnLst/>
            <a:rect l="l" t="t" r="r" b="b"/>
            <a:pathLst>
              <a:path w="2661225" h="1141000">
                <a:moveTo>
                  <a:pt x="0" y="0"/>
                </a:moveTo>
                <a:lnTo>
                  <a:pt x="2661224" y="0"/>
                </a:lnTo>
                <a:lnTo>
                  <a:pt x="2661224" y="1141000"/>
                </a:lnTo>
                <a:lnTo>
                  <a:pt x="0" y="1141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184892" y="-10287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3693" y="736669"/>
            <a:ext cx="16840614" cy="90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Các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bước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xây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dựng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ứng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dụng</a:t>
            </a:r>
            <a:endParaRPr lang="en-US" sz="6000" b="1" dirty="0">
              <a:solidFill>
                <a:srgbClr val="000000"/>
              </a:solidFill>
              <a:latin typeface="DejaVu Sans Bold"/>
              <a:ea typeface="DejaVu Sans Bold"/>
              <a:cs typeface="DejaVu Sans Bold"/>
              <a:sym typeface="DejaVu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4254823" y="-4550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643618" y="2074592"/>
            <a:ext cx="7493553" cy="7025206"/>
          </a:xfrm>
          <a:custGeom>
            <a:avLst/>
            <a:gdLst/>
            <a:ahLst/>
            <a:cxnLst/>
            <a:rect l="l" t="t" r="r" b="b"/>
            <a:pathLst>
              <a:path w="7493553" h="7025206">
                <a:moveTo>
                  <a:pt x="0" y="0"/>
                </a:moveTo>
                <a:lnTo>
                  <a:pt x="7493552" y="0"/>
                </a:lnTo>
                <a:lnTo>
                  <a:pt x="7493552" y="7025205"/>
                </a:lnTo>
                <a:lnTo>
                  <a:pt x="0" y="7025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38200" y="2972294"/>
            <a:ext cx="6224421" cy="494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Bước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3: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Vào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trang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quản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trị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hệ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thống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chúng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ta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có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thể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bấm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nút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“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Mở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cửa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”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thì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trang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thái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lúc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đó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sẽ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mở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và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sau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7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giây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thì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trạng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thái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sẽ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tự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động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chuyển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qua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trạng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thái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“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Đã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đóng</a:t>
            </a:r>
            <a:r>
              <a:rPr lang="en-US" sz="3500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”</a:t>
            </a:r>
          </a:p>
          <a:p>
            <a:pPr algn="just">
              <a:lnSpc>
                <a:spcPts val="4900"/>
              </a:lnSpc>
            </a:pPr>
            <a:endParaRPr lang="en-US" sz="3500" dirty="0">
              <a:solidFill>
                <a:srgbClr val="000000"/>
              </a:solidFill>
              <a:latin typeface="DejaVu Sans Light"/>
              <a:ea typeface="DejaVu Sans Light"/>
              <a:cs typeface="DejaVu Sans Light"/>
              <a:sym typeface="DejaVu Sans Light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0" y="7912594"/>
            <a:ext cx="2623653" cy="2374406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121114" y="8389261"/>
            <a:ext cx="3169501" cy="1897739"/>
          </a:xfrm>
          <a:custGeom>
            <a:avLst/>
            <a:gdLst/>
            <a:ahLst/>
            <a:cxnLst/>
            <a:rect l="l" t="t" r="r" b="b"/>
            <a:pathLst>
              <a:path w="3169501" h="1897739">
                <a:moveTo>
                  <a:pt x="0" y="0"/>
                </a:moveTo>
                <a:lnTo>
                  <a:pt x="3169501" y="0"/>
                </a:lnTo>
                <a:lnTo>
                  <a:pt x="3169501" y="1897739"/>
                </a:lnTo>
                <a:lnTo>
                  <a:pt x="0" y="1897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444411" y="7079551"/>
            <a:ext cx="2661225" cy="1141000"/>
          </a:xfrm>
          <a:custGeom>
            <a:avLst/>
            <a:gdLst/>
            <a:ahLst/>
            <a:cxnLst/>
            <a:rect l="l" t="t" r="r" b="b"/>
            <a:pathLst>
              <a:path w="2661225" h="1141000">
                <a:moveTo>
                  <a:pt x="0" y="0"/>
                </a:moveTo>
                <a:lnTo>
                  <a:pt x="2661224" y="0"/>
                </a:lnTo>
                <a:lnTo>
                  <a:pt x="2661224" y="1141000"/>
                </a:lnTo>
                <a:lnTo>
                  <a:pt x="0" y="1141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184892" y="-10287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3693" y="736670"/>
            <a:ext cx="16840614" cy="90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Các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bước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xây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dựng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ứng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dụng</a:t>
            </a:r>
            <a:endParaRPr lang="en-US" sz="6000" b="1" dirty="0">
              <a:solidFill>
                <a:srgbClr val="000000"/>
              </a:solidFill>
              <a:latin typeface="DejaVu Sans Bold"/>
              <a:ea typeface="DejaVu Sans Bold"/>
              <a:cs typeface="DejaVu Sans Bold"/>
              <a:sym typeface="DejaVu Sans Bold"/>
            </a:endParaRPr>
          </a:p>
        </p:txBody>
      </p:sp>
      <p:sp>
        <p:nvSpPr>
          <p:cNvPr id="4" name="Freeform 4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54823" y="-4550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723087" y="2259647"/>
            <a:ext cx="7015539" cy="6840150"/>
          </a:xfrm>
          <a:custGeom>
            <a:avLst/>
            <a:gdLst/>
            <a:ahLst/>
            <a:cxnLst/>
            <a:rect l="l" t="t" r="r" b="b"/>
            <a:pathLst>
              <a:path w="7015539" h="6840150">
                <a:moveTo>
                  <a:pt x="0" y="0"/>
                </a:moveTo>
                <a:lnTo>
                  <a:pt x="7015539" y="0"/>
                </a:lnTo>
                <a:lnTo>
                  <a:pt x="7015539" y="6840150"/>
                </a:lnTo>
                <a:lnTo>
                  <a:pt x="0" y="6840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899376"/>
            <a:ext cx="6224421" cy="432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Bước 4: Tiếp theo, chọn thêm người dùng, sau khi thêm người dùng thì sẽ xuất hiện dưới danh sách người dùng và có thể truy cập và dùng 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000000"/>
              </a:solidFill>
              <a:latin typeface="DejaVu Sans Light"/>
              <a:ea typeface="DejaVu Sans Light"/>
              <a:cs typeface="DejaVu Sans Light"/>
              <a:sym typeface="DejaVu Sans Light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0" y="7912594"/>
            <a:ext cx="2623653" cy="2374406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15444411" y="7079551"/>
            <a:ext cx="2661225" cy="1141000"/>
          </a:xfrm>
          <a:custGeom>
            <a:avLst/>
            <a:gdLst/>
            <a:ahLst/>
            <a:cxnLst/>
            <a:rect l="l" t="t" r="r" b="b"/>
            <a:pathLst>
              <a:path w="2661225" h="1141000">
                <a:moveTo>
                  <a:pt x="0" y="0"/>
                </a:moveTo>
                <a:lnTo>
                  <a:pt x="2661224" y="0"/>
                </a:lnTo>
                <a:lnTo>
                  <a:pt x="2661224" y="1141000"/>
                </a:lnTo>
                <a:lnTo>
                  <a:pt x="0" y="1141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121114" y="8389261"/>
            <a:ext cx="3169501" cy="1897739"/>
          </a:xfrm>
          <a:custGeom>
            <a:avLst/>
            <a:gdLst/>
            <a:ahLst/>
            <a:cxnLst/>
            <a:rect l="l" t="t" r="r" b="b"/>
            <a:pathLst>
              <a:path w="3169501" h="1897739">
                <a:moveTo>
                  <a:pt x="0" y="0"/>
                </a:moveTo>
                <a:lnTo>
                  <a:pt x="3169501" y="0"/>
                </a:lnTo>
                <a:lnTo>
                  <a:pt x="3169501" y="1897739"/>
                </a:lnTo>
                <a:lnTo>
                  <a:pt x="0" y="18977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184892" y="-10287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81283" y="216898"/>
            <a:ext cx="7525433" cy="1546134"/>
          </a:xfrm>
          <a:custGeom>
            <a:avLst/>
            <a:gdLst/>
            <a:ahLst/>
            <a:cxnLst/>
            <a:rect l="l" t="t" r="r" b="b"/>
            <a:pathLst>
              <a:path w="7525433" h="1546134">
                <a:moveTo>
                  <a:pt x="0" y="0"/>
                </a:moveTo>
                <a:lnTo>
                  <a:pt x="7525434" y="0"/>
                </a:lnTo>
                <a:lnTo>
                  <a:pt x="7525434" y="1546134"/>
                </a:lnTo>
                <a:lnTo>
                  <a:pt x="0" y="1546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03018" y="1866708"/>
            <a:ext cx="10058409" cy="2464310"/>
          </a:xfrm>
          <a:custGeom>
            <a:avLst/>
            <a:gdLst/>
            <a:ahLst/>
            <a:cxnLst/>
            <a:rect l="l" t="t" r="r" b="b"/>
            <a:pathLst>
              <a:path w="10058409" h="2464310">
                <a:moveTo>
                  <a:pt x="0" y="0"/>
                </a:moveTo>
                <a:lnTo>
                  <a:pt x="10058409" y="0"/>
                </a:lnTo>
                <a:lnTo>
                  <a:pt x="10058409" y="2464311"/>
                </a:lnTo>
                <a:lnTo>
                  <a:pt x="0" y="2464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564692" y="2783930"/>
            <a:ext cx="8362830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Nguy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cơ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về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an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ninh</a:t>
            </a:r>
            <a:endParaRPr lang="en-US" sz="3999" dirty="0">
              <a:solidFill>
                <a:srgbClr val="000000"/>
              </a:solidFill>
              <a:latin typeface="DejaVu Sans Light"/>
              <a:ea typeface="DejaVu Sans Light"/>
              <a:cs typeface="DejaVu Sans Light"/>
              <a:sym typeface="DejaVu Sans Ligh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4503018" y="4651114"/>
            <a:ext cx="10058409" cy="2464310"/>
          </a:xfrm>
          <a:custGeom>
            <a:avLst/>
            <a:gdLst/>
            <a:ahLst/>
            <a:cxnLst/>
            <a:rect l="l" t="t" r="r" b="b"/>
            <a:pathLst>
              <a:path w="10058409" h="2464310">
                <a:moveTo>
                  <a:pt x="0" y="0"/>
                </a:moveTo>
                <a:lnTo>
                  <a:pt x="10058409" y="0"/>
                </a:lnTo>
                <a:lnTo>
                  <a:pt x="10058409" y="2464310"/>
                </a:lnTo>
                <a:lnTo>
                  <a:pt x="0" y="2464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027807" y="5581904"/>
            <a:ext cx="8735524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Nguy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cơ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về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Kỹ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thuật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Vận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hành</a:t>
            </a:r>
            <a:endParaRPr lang="en-US" sz="3999" dirty="0">
              <a:solidFill>
                <a:srgbClr val="000000"/>
              </a:solidFill>
              <a:latin typeface="DejaVu Sans Light"/>
              <a:ea typeface="DejaVu Sans Light"/>
              <a:cs typeface="DejaVu Sans Light"/>
              <a:sym typeface="DejaVu Sans Ligh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4498724" y="7496424"/>
            <a:ext cx="10058409" cy="2464310"/>
          </a:xfrm>
          <a:custGeom>
            <a:avLst/>
            <a:gdLst/>
            <a:ahLst/>
            <a:cxnLst/>
            <a:rect l="l" t="t" r="r" b="b"/>
            <a:pathLst>
              <a:path w="10058409" h="2464310">
                <a:moveTo>
                  <a:pt x="0" y="0"/>
                </a:moveTo>
                <a:lnTo>
                  <a:pt x="10058409" y="0"/>
                </a:lnTo>
                <a:lnTo>
                  <a:pt x="10058409" y="2464311"/>
                </a:lnTo>
                <a:lnTo>
                  <a:pt x="0" y="2464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62530" y="8152547"/>
            <a:ext cx="8317273" cy="180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9"/>
              </a:lnSpc>
            </a:pP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Nguy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cơ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về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Khả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năng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sử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dụng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Môi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trường</a:t>
            </a:r>
            <a:endParaRPr lang="en-US" sz="3999" dirty="0">
              <a:solidFill>
                <a:srgbClr val="000000"/>
              </a:solidFill>
              <a:latin typeface="DejaVu Sans Light"/>
              <a:ea typeface="DejaVu Sans Light"/>
              <a:cs typeface="DejaVu Sans Light"/>
              <a:sym typeface="DejaVu Sans Light"/>
            </a:endParaRPr>
          </a:p>
          <a:p>
            <a:pPr algn="just">
              <a:lnSpc>
                <a:spcPts val="4719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DejaVu Sans Light"/>
              <a:ea typeface="DejaVu Sans Light"/>
              <a:cs typeface="DejaVu Sans Light"/>
              <a:sym typeface="DejaVu Sans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423482" y="557321"/>
            <a:ext cx="7441033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Nguy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cơ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tiểm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ẩn</a:t>
            </a:r>
            <a:endParaRPr lang="en-US" sz="6000" b="1" dirty="0">
              <a:solidFill>
                <a:srgbClr val="000000"/>
              </a:solidFill>
              <a:latin typeface="DejaVu Sans Bold"/>
              <a:ea typeface="DejaVu Sans Bold"/>
              <a:cs typeface="DejaVu Sans Bold"/>
              <a:sym typeface="DejaVu Sans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-1604385" y="6739504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47170" y="6496019"/>
            <a:ext cx="2369825" cy="2300885"/>
          </a:xfrm>
          <a:custGeom>
            <a:avLst/>
            <a:gdLst/>
            <a:ahLst/>
            <a:cxnLst/>
            <a:rect l="l" t="t" r="r" b="b"/>
            <a:pathLst>
              <a:path w="2369825" h="230088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4173200" y="628709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254823" y="-4550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DA55C-4DF8-7673-0CE8-F620EB0E0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7AAD725-8914-D6D8-F8D0-ACAC5982E534}"/>
              </a:ext>
            </a:extLst>
          </p:cNvPr>
          <p:cNvSpPr/>
          <p:nvPr/>
        </p:nvSpPr>
        <p:spPr>
          <a:xfrm flipH="1" flipV="1">
            <a:off x="12184892" y="-10287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CA3F5E3-09DB-B053-4FA9-119E4E77071E}"/>
              </a:ext>
            </a:extLst>
          </p:cNvPr>
          <p:cNvSpPr/>
          <p:nvPr/>
        </p:nvSpPr>
        <p:spPr>
          <a:xfrm>
            <a:off x="5381283" y="216898"/>
            <a:ext cx="7525433" cy="1546134"/>
          </a:xfrm>
          <a:custGeom>
            <a:avLst/>
            <a:gdLst/>
            <a:ahLst/>
            <a:cxnLst/>
            <a:rect l="l" t="t" r="r" b="b"/>
            <a:pathLst>
              <a:path w="7525433" h="1546134">
                <a:moveTo>
                  <a:pt x="0" y="0"/>
                </a:moveTo>
                <a:lnTo>
                  <a:pt x="7525434" y="0"/>
                </a:lnTo>
                <a:lnTo>
                  <a:pt x="7525434" y="1546134"/>
                </a:lnTo>
                <a:lnTo>
                  <a:pt x="0" y="1546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9366CCE-845C-634B-BF56-8D5FFCCB7F52}"/>
              </a:ext>
            </a:extLst>
          </p:cNvPr>
          <p:cNvSpPr/>
          <p:nvPr/>
        </p:nvSpPr>
        <p:spPr>
          <a:xfrm>
            <a:off x="4503018" y="1866708"/>
            <a:ext cx="10058409" cy="2464310"/>
          </a:xfrm>
          <a:custGeom>
            <a:avLst/>
            <a:gdLst/>
            <a:ahLst/>
            <a:cxnLst/>
            <a:rect l="l" t="t" r="r" b="b"/>
            <a:pathLst>
              <a:path w="10058409" h="2464310">
                <a:moveTo>
                  <a:pt x="0" y="0"/>
                </a:moveTo>
                <a:lnTo>
                  <a:pt x="10058409" y="0"/>
                </a:lnTo>
                <a:lnTo>
                  <a:pt x="10058409" y="2464311"/>
                </a:lnTo>
                <a:lnTo>
                  <a:pt x="0" y="2464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89F9045-3B68-1317-B76F-D9BC9DDEAEE5}"/>
              </a:ext>
            </a:extLst>
          </p:cNvPr>
          <p:cNvSpPr txBox="1"/>
          <p:nvPr/>
        </p:nvSpPr>
        <p:spPr>
          <a:xfrm>
            <a:off x="6247367" y="2784735"/>
            <a:ext cx="8362830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Tăng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cường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An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ninh</a:t>
            </a:r>
            <a:endParaRPr lang="en-US" sz="3999" dirty="0">
              <a:solidFill>
                <a:srgbClr val="000000"/>
              </a:solidFill>
              <a:latin typeface="DejaVu Sans Light"/>
              <a:ea typeface="DejaVu Sans Light"/>
              <a:cs typeface="DejaVu Sans Light"/>
              <a:sym typeface="DejaVu Sans Light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F11AD1F-4774-6C98-3B21-254F93F56133}"/>
              </a:ext>
            </a:extLst>
          </p:cNvPr>
          <p:cNvSpPr/>
          <p:nvPr/>
        </p:nvSpPr>
        <p:spPr>
          <a:xfrm>
            <a:off x="4503018" y="4651114"/>
            <a:ext cx="10058409" cy="2464310"/>
          </a:xfrm>
          <a:custGeom>
            <a:avLst/>
            <a:gdLst/>
            <a:ahLst/>
            <a:cxnLst/>
            <a:rect l="l" t="t" r="r" b="b"/>
            <a:pathLst>
              <a:path w="10058409" h="2464310">
                <a:moveTo>
                  <a:pt x="0" y="0"/>
                </a:moveTo>
                <a:lnTo>
                  <a:pt x="10058409" y="0"/>
                </a:lnTo>
                <a:lnTo>
                  <a:pt x="10058409" y="2464310"/>
                </a:lnTo>
                <a:lnTo>
                  <a:pt x="0" y="2464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C5FAA51-79B7-040A-6553-EE8905B7A20B}"/>
              </a:ext>
            </a:extLst>
          </p:cNvPr>
          <p:cNvSpPr txBox="1"/>
          <p:nvPr/>
        </p:nvSpPr>
        <p:spPr>
          <a:xfrm>
            <a:off x="4962585" y="5287639"/>
            <a:ext cx="8735524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Nâng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cao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Độ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tin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cậy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Kỹ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thuật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Vận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hành</a:t>
            </a:r>
            <a:endParaRPr lang="en-US" sz="3999" dirty="0">
              <a:solidFill>
                <a:srgbClr val="000000"/>
              </a:solidFill>
              <a:latin typeface="DejaVu Sans Light"/>
              <a:ea typeface="DejaVu Sans Light"/>
              <a:cs typeface="DejaVu Sans Light"/>
              <a:sym typeface="DejaVu Sans Light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350E9CF-57B8-DCCB-A983-9A76C243E606}"/>
              </a:ext>
            </a:extLst>
          </p:cNvPr>
          <p:cNvSpPr/>
          <p:nvPr/>
        </p:nvSpPr>
        <p:spPr>
          <a:xfrm>
            <a:off x="4498724" y="7496424"/>
            <a:ext cx="10058409" cy="2464310"/>
          </a:xfrm>
          <a:custGeom>
            <a:avLst/>
            <a:gdLst/>
            <a:ahLst/>
            <a:cxnLst/>
            <a:rect l="l" t="t" r="r" b="b"/>
            <a:pathLst>
              <a:path w="10058409" h="2464310">
                <a:moveTo>
                  <a:pt x="0" y="0"/>
                </a:moveTo>
                <a:lnTo>
                  <a:pt x="10058409" y="0"/>
                </a:lnTo>
                <a:lnTo>
                  <a:pt x="10058409" y="2464311"/>
                </a:lnTo>
                <a:lnTo>
                  <a:pt x="0" y="2464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E094466-7F4E-ED27-DC68-0BBA3C6436ED}"/>
              </a:ext>
            </a:extLst>
          </p:cNvPr>
          <p:cNvSpPr txBox="1"/>
          <p:nvPr/>
        </p:nvSpPr>
        <p:spPr>
          <a:xfrm>
            <a:off x="5177325" y="8163039"/>
            <a:ext cx="8317273" cy="180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9"/>
              </a:lnSpc>
            </a:pP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Cải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thiện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Khả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năng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sử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dụng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Đối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phó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với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Môi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trường</a:t>
            </a:r>
            <a:endParaRPr lang="en-US" sz="3999" dirty="0">
              <a:solidFill>
                <a:srgbClr val="000000"/>
              </a:solidFill>
              <a:latin typeface="DejaVu Sans Light"/>
              <a:ea typeface="DejaVu Sans Light"/>
              <a:cs typeface="DejaVu Sans Light"/>
              <a:sym typeface="DejaVu Sans Light"/>
            </a:endParaRPr>
          </a:p>
          <a:p>
            <a:pPr algn="just">
              <a:lnSpc>
                <a:spcPts val="4719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DejaVu Sans Light"/>
              <a:ea typeface="DejaVu Sans Light"/>
              <a:cs typeface="DejaVu Sans Light"/>
              <a:sym typeface="DejaVu Sa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867F430-DA45-B26B-6FFC-E831E1E826D2}"/>
              </a:ext>
            </a:extLst>
          </p:cNvPr>
          <p:cNvSpPr txBox="1"/>
          <p:nvPr/>
        </p:nvSpPr>
        <p:spPr>
          <a:xfrm>
            <a:off x="5423482" y="557321"/>
            <a:ext cx="7441033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Cách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khắc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phục</a:t>
            </a:r>
            <a:endParaRPr lang="en-US" sz="6000" b="1" dirty="0">
              <a:solidFill>
                <a:srgbClr val="000000"/>
              </a:solidFill>
              <a:latin typeface="DejaVu Sans Bold"/>
              <a:ea typeface="DejaVu Sans Bold"/>
              <a:cs typeface="DejaVu Sans Bold"/>
              <a:sym typeface="DejaVu Sans Bold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ACCF65A-78B0-152D-D7CD-7148CDA58470}"/>
              </a:ext>
            </a:extLst>
          </p:cNvPr>
          <p:cNvSpPr/>
          <p:nvPr/>
        </p:nvSpPr>
        <p:spPr>
          <a:xfrm>
            <a:off x="-1604385" y="6739504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71EA09D-6F55-7D73-E167-D9127427FF73}"/>
              </a:ext>
            </a:extLst>
          </p:cNvPr>
          <p:cNvSpPr/>
          <p:nvPr/>
        </p:nvSpPr>
        <p:spPr>
          <a:xfrm>
            <a:off x="1447170" y="6496019"/>
            <a:ext cx="2369825" cy="2300885"/>
          </a:xfrm>
          <a:custGeom>
            <a:avLst/>
            <a:gdLst/>
            <a:ahLst/>
            <a:cxnLst/>
            <a:rect l="l" t="t" r="r" b="b"/>
            <a:pathLst>
              <a:path w="2369825" h="230088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07580BB-1DB6-321F-0799-2EEC3DE25B27}"/>
              </a:ext>
            </a:extLst>
          </p:cNvPr>
          <p:cNvSpPr/>
          <p:nvPr/>
        </p:nvSpPr>
        <p:spPr>
          <a:xfrm flipH="1">
            <a:off x="14173200" y="628709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392FBF38-EB1A-C6F7-A4E9-77FAF1BD990D}"/>
              </a:ext>
            </a:extLst>
          </p:cNvPr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42AF1D1C-4FC0-1D11-B027-9EC1C44309F8}"/>
              </a:ext>
            </a:extLst>
          </p:cNvPr>
          <p:cNvSpPr/>
          <p:nvPr/>
        </p:nvSpPr>
        <p:spPr>
          <a:xfrm>
            <a:off x="14254823" y="-4550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428689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93A65-D3F5-D935-5411-3B318B0EB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81C305-34DA-F193-EA70-6377B700D30A}"/>
              </a:ext>
            </a:extLst>
          </p:cNvPr>
          <p:cNvSpPr/>
          <p:nvPr/>
        </p:nvSpPr>
        <p:spPr>
          <a:xfrm flipH="1" flipV="1">
            <a:off x="12184892" y="-10287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703BA7B-A734-FC88-FFB1-B671038EF820}"/>
              </a:ext>
            </a:extLst>
          </p:cNvPr>
          <p:cNvSpPr/>
          <p:nvPr/>
        </p:nvSpPr>
        <p:spPr>
          <a:xfrm>
            <a:off x="5381283" y="216898"/>
            <a:ext cx="7525433" cy="1546134"/>
          </a:xfrm>
          <a:custGeom>
            <a:avLst/>
            <a:gdLst/>
            <a:ahLst/>
            <a:cxnLst/>
            <a:rect l="l" t="t" r="r" b="b"/>
            <a:pathLst>
              <a:path w="7525433" h="1546134">
                <a:moveTo>
                  <a:pt x="0" y="0"/>
                </a:moveTo>
                <a:lnTo>
                  <a:pt x="7525434" y="0"/>
                </a:lnTo>
                <a:lnTo>
                  <a:pt x="7525434" y="1546134"/>
                </a:lnTo>
                <a:lnTo>
                  <a:pt x="0" y="1546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2493427-CD4C-4165-E259-4F19646179DE}"/>
              </a:ext>
            </a:extLst>
          </p:cNvPr>
          <p:cNvSpPr/>
          <p:nvPr/>
        </p:nvSpPr>
        <p:spPr>
          <a:xfrm>
            <a:off x="4503018" y="1866708"/>
            <a:ext cx="10058409" cy="2464310"/>
          </a:xfrm>
          <a:custGeom>
            <a:avLst/>
            <a:gdLst/>
            <a:ahLst/>
            <a:cxnLst/>
            <a:rect l="l" t="t" r="r" b="b"/>
            <a:pathLst>
              <a:path w="10058409" h="2464310">
                <a:moveTo>
                  <a:pt x="0" y="0"/>
                </a:moveTo>
                <a:lnTo>
                  <a:pt x="10058409" y="0"/>
                </a:lnTo>
                <a:lnTo>
                  <a:pt x="10058409" y="2464311"/>
                </a:lnTo>
                <a:lnTo>
                  <a:pt x="0" y="2464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3191E49-EE83-81ED-5F78-580AF74D63F6}"/>
              </a:ext>
            </a:extLst>
          </p:cNvPr>
          <p:cNvSpPr txBox="1"/>
          <p:nvPr/>
        </p:nvSpPr>
        <p:spPr>
          <a:xfrm>
            <a:off x="4962585" y="2207958"/>
            <a:ext cx="8362830" cy="178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Hiểu rõ cấu trúc, nguyên lý và lập trình ESP32S, Arduino trong IoT.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9262D09-9E13-0A8A-54D5-8AED7C101CDC}"/>
              </a:ext>
            </a:extLst>
          </p:cNvPr>
          <p:cNvSpPr/>
          <p:nvPr/>
        </p:nvSpPr>
        <p:spPr>
          <a:xfrm>
            <a:off x="4503018" y="4651114"/>
            <a:ext cx="10058409" cy="2464310"/>
          </a:xfrm>
          <a:custGeom>
            <a:avLst/>
            <a:gdLst/>
            <a:ahLst/>
            <a:cxnLst/>
            <a:rect l="l" t="t" r="r" b="b"/>
            <a:pathLst>
              <a:path w="10058409" h="2464310">
                <a:moveTo>
                  <a:pt x="0" y="0"/>
                </a:moveTo>
                <a:lnTo>
                  <a:pt x="10058409" y="0"/>
                </a:lnTo>
                <a:lnTo>
                  <a:pt x="10058409" y="2464310"/>
                </a:lnTo>
                <a:lnTo>
                  <a:pt x="0" y="2464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4994CF3-5C54-C6E8-AEB5-3905B88219DC}"/>
              </a:ext>
            </a:extLst>
          </p:cNvPr>
          <p:cNvSpPr txBox="1"/>
          <p:nvPr/>
        </p:nvSpPr>
        <p:spPr>
          <a:xfrm>
            <a:off x="4962585" y="5287639"/>
            <a:ext cx="8735524" cy="1191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Nắm vững giao tiếp với các thiết bị phần cứng.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F5B7C45-446B-18A7-D956-2EBC25D2ADAD}"/>
              </a:ext>
            </a:extLst>
          </p:cNvPr>
          <p:cNvSpPr/>
          <p:nvPr/>
        </p:nvSpPr>
        <p:spPr>
          <a:xfrm>
            <a:off x="4498724" y="7496424"/>
            <a:ext cx="10058409" cy="2464310"/>
          </a:xfrm>
          <a:custGeom>
            <a:avLst/>
            <a:gdLst/>
            <a:ahLst/>
            <a:cxnLst/>
            <a:rect l="l" t="t" r="r" b="b"/>
            <a:pathLst>
              <a:path w="10058409" h="2464310">
                <a:moveTo>
                  <a:pt x="0" y="0"/>
                </a:moveTo>
                <a:lnTo>
                  <a:pt x="10058409" y="0"/>
                </a:lnTo>
                <a:lnTo>
                  <a:pt x="10058409" y="2464311"/>
                </a:lnTo>
                <a:lnTo>
                  <a:pt x="0" y="2464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7DF1195-3183-42CE-7C3E-934355D96400}"/>
              </a:ext>
            </a:extLst>
          </p:cNvPr>
          <p:cNvSpPr txBox="1"/>
          <p:nvPr/>
        </p:nvSpPr>
        <p:spPr>
          <a:xfrm>
            <a:off x="5008142" y="7913365"/>
            <a:ext cx="8317273" cy="237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9"/>
              </a:lnSpc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Triển khai hệ thống xác thực đa yếu tố: RFID + vân tay + mã PIN.</a:t>
            </a:r>
          </a:p>
          <a:p>
            <a:pPr algn="just">
              <a:lnSpc>
                <a:spcPts val="4719"/>
              </a:lnSpc>
              <a:spcBef>
                <a:spcPct val="0"/>
              </a:spcBef>
            </a:pPr>
            <a:endParaRPr lang="en-US" sz="3999">
              <a:solidFill>
                <a:srgbClr val="000000"/>
              </a:solidFill>
              <a:latin typeface="DejaVu Sans Light"/>
              <a:ea typeface="DejaVu Sans Light"/>
              <a:cs typeface="DejaVu Sans Light"/>
              <a:sym typeface="DejaVu Sans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C12771C-99B5-6033-F576-ECF9B3AE54BF}"/>
              </a:ext>
            </a:extLst>
          </p:cNvPr>
          <p:cNvSpPr txBox="1"/>
          <p:nvPr/>
        </p:nvSpPr>
        <p:spPr>
          <a:xfrm>
            <a:off x="5423482" y="557321"/>
            <a:ext cx="7441033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Kết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quả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đạt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được</a:t>
            </a:r>
            <a:endParaRPr lang="en-US" sz="6000" b="1" dirty="0">
              <a:solidFill>
                <a:srgbClr val="000000"/>
              </a:solidFill>
              <a:latin typeface="DejaVu Sans Bold"/>
              <a:ea typeface="DejaVu Sans Bold"/>
              <a:cs typeface="DejaVu Sans Bold"/>
              <a:sym typeface="DejaVu Sans Bold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CF57BF5-5751-1696-6B9D-F8BD6295CD4F}"/>
              </a:ext>
            </a:extLst>
          </p:cNvPr>
          <p:cNvSpPr/>
          <p:nvPr/>
        </p:nvSpPr>
        <p:spPr>
          <a:xfrm>
            <a:off x="-1604385" y="6739504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44B7420-F25E-7337-C368-63B77F649FE2}"/>
              </a:ext>
            </a:extLst>
          </p:cNvPr>
          <p:cNvSpPr/>
          <p:nvPr/>
        </p:nvSpPr>
        <p:spPr>
          <a:xfrm>
            <a:off x="1447170" y="6496019"/>
            <a:ext cx="2369825" cy="2300885"/>
          </a:xfrm>
          <a:custGeom>
            <a:avLst/>
            <a:gdLst/>
            <a:ahLst/>
            <a:cxnLst/>
            <a:rect l="l" t="t" r="r" b="b"/>
            <a:pathLst>
              <a:path w="2369825" h="230088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0838A9D-79EE-790B-7367-416E86ADB49D}"/>
              </a:ext>
            </a:extLst>
          </p:cNvPr>
          <p:cNvSpPr/>
          <p:nvPr/>
        </p:nvSpPr>
        <p:spPr>
          <a:xfrm flipH="1">
            <a:off x="14173200" y="628709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629ADACF-7344-2404-9F61-B217D217AA55}"/>
              </a:ext>
            </a:extLst>
          </p:cNvPr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387D045C-1C2B-9799-0445-54A9D32A8ADE}"/>
              </a:ext>
            </a:extLst>
          </p:cNvPr>
          <p:cNvSpPr/>
          <p:nvPr/>
        </p:nvSpPr>
        <p:spPr>
          <a:xfrm>
            <a:off x="14254823" y="-4550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07332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4536" y="2825360"/>
            <a:ext cx="267762" cy="2677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8115" y="5955075"/>
            <a:ext cx="267762" cy="26776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40354" y="8990538"/>
            <a:ext cx="267762" cy="26776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11291" y="7593929"/>
            <a:ext cx="267762" cy="26776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137691" y="760938"/>
            <a:ext cx="267762" cy="26776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128850" y="700077"/>
            <a:ext cx="267762" cy="26776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460433" y="3663027"/>
            <a:ext cx="267762" cy="26776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4453078" y="2676934"/>
            <a:ext cx="9663625" cy="6419032"/>
          </a:xfrm>
          <a:custGeom>
            <a:avLst/>
            <a:gdLst/>
            <a:ahLst/>
            <a:cxnLst/>
            <a:rect l="l" t="t" r="r" b="b"/>
            <a:pathLst>
              <a:path w="9663625" h="6419032">
                <a:moveTo>
                  <a:pt x="0" y="0"/>
                </a:moveTo>
                <a:lnTo>
                  <a:pt x="9663625" y="0"/>
                </a:lnTo>
                <a:lnTo>
                  <a:pt x="9663625" y="6419032"/>
                </a:lnTo>
                <a:lnTo>
                  <a:pt x="0" y="6419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6037370" y="0"/>
            <a:ext cx="2250630" cy="2250630"/>
          </a:xfrm>
          <a:custGeom>
            <a:avLst/>
            <a:gdLst/>
            <a:ahLst/>
            <a:cxnLst/>
            <a:rect l="l" t="t" r="r" b="b"/>
            <a:pathLst>
              <a:path w="2250630" h="2250630">
                <a:moveTo>
                  <a:pt x="0" y="0"/>
                </a:moveTo>
                <a:lnTo>
                  <a:pt x="2250630" y="0"/>
                </a:lnTo>
                <a:lnTo>
                  <a:pt x="2250630" y="2250630"/>
                </a:lnTo>
                <a:lnTo>
                  <a:pt x="0" y="2250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321633" y="9124419"/>
            <a:ext cx="3998861" cy="1187455"/>
          </a:xfrm>
          <a:custGeom>
            <a:avLst/>
            <a:gdLst/>
            <a:ahLst/>
            <a:cxnLst/>
            <a:rect l="l" t="t" r="r" b="b"/>
            <a:pathLst>
              <a:path w="3998861" h="1187455">
                <a:moveTo>
                  <a:pt x="0" y="0"/>
                </a:moveTo>
                <a:lnTo>
                  <a:pt x="3998861" y="0"/>
                </a:lnTo>
                <a:lnTo>
                  <a:pt x="3998861" y="1187455"/>
                </a:lnTo>
                <a:lnTo>
                  <a:pt x="0" y="11874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271572" y="3124200"/>
            <a:ext cx="48482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80528" y="7486650"/>
            <a:ext cx="48482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71572" y="5305425"/>
            <a:ext cx="48482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227264" y="7229475"/>
            <a:ext cx="748034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Nguyễn Phạm Bảo Trân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23110348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227264" y="2863991"/>
            <a:ext cx="7169348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Nguyễn Thị Kim Oanh 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23110372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307696" y="5018617"/>
            <a:ext cx="5008483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Trần</a:t>
            </a:r>
            <a:r>
              <a:rPr lang="en-US" sz="45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Phúc </a:t>
            </a:r>
            <a:r>
              <a:rPr lang="en-US" sz="45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Toàn</a:t>
            </a:r>
            <a:endParaRPr lang="en-US" sz="4500" b="1" dirty="0">
              <a:solidFill>
                <a:srgbClr val="000000"/>
              </a:solidFill>
              <a:latin typeface="DejaVu Sans Bold"/>
              <a:ea typeface="DejaVu Sans Bold"/>
              <a:cs typeface="DejaVu Sans Bold"/>
              <a:sym typeface="DejaVu Sans Bold"/>
            </a:endParaRP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23110344</a:t>
            </a:r>
          </a:p>
        </p:txBody>
      </p:sp>
      <p:sp>
        <p:nvSpPr>
          <p:cNvPr id="32" name="Freeform 32"/>
          <p:cNvSpPr/>
          <p:nvPr/>
        </p:nvSpPr>
        <p:spPr>
          <a:xfrm>
            <a:off x="14780751" y="6856667"/>
            <a:ext cx="3539744" cy="3430333"/>
          </a:xfrm>
          <a:custGeom>
            <a:avLst/>
            <a:gdLst/>
            <a:ahLst/>
            <a:cxnLst/>
            <a:rect l="l" t="t" r="r" b="b"/>
            <a:pathLst>
              <a:path w="3539744" h="3430333">
                <a:moveTo>
                  <a:pt x="0" y="0"/>
                </a:moveTo>
                <a:lnTo>
                  <a:pt x="3539743" y="0"/>
                </a:lnTo>
                <a:lnTo>
                  <a:pt x="3539743" y="3430333"/>
                </a:lnTo>
                <a:lnTo>
                  <a:pt x="0" y="34303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-1568932">
            <a:off x="1485922" y="1536885"/>
            <a:ext cx="1443297" cy="2069242"/>
          </a:xfrm>
          <a:custGeom>
            <a:avLst/>
            <a:gdLst/>
            <a:ahLst/>
            <a:cxnLst/>
            <a:rect l="l" t="t" r="r" b="b"/>
            <a:pathLst>
              <a:path w="1443297" h="2069242">
                <a:moveTo>
                  <a:pt x="0" y="0"/>
                </a:moveTo>
                <a:lnTo>
                  <a:pt x="1443297" y="0"/>
                </a:lnTo>
                <a:lnTo>
                  <a:pt x="1443297" y="2069242"/>
                </a:lnTo>
                <a:lnTo>
                  <a:pt x="0" y="20692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240727">
            <a:off x="2852774" y="986295"/>
            <a:ext cx="1162426" cy="1666560"/>
          </a:xfrm>
          <a:custGeom>
            <a:avLst/>
            <a:gdLst/>
            <a:ahLst/>
            <a:cxnLst/>
            <a:rect l="l" t="t" r="r" b="b"/>
            <a:pathLst>
              <a:path w="1162426" h="1666560">
                <a:moveTo>
                  <a:pt x="0" y="0"/>
                </a:moveTo>
                <a:lnTo>
                  <a:pt x="1162426" y="0"/>
                </a:lnTo>
                <a:lnTo>
                  <a:pt x="1162426" y="1666560"/>
                </a:lnTo>
                <a:lnTo>
                  <a:pt x="0" y="1666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4072078" y="538152"/>
            <a:ext cx="10708673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Danh sách thành viên</a:t>
            </a:r>
          </a:p>
        </p:txBody>
      </p:sp>
      <p:sp>
        <p:nvSpPr>
          <p:cNvPr id="36" name="Freeform 36"/>
          <p:cNvSpPr/>
          <p:nvPr/>
        </p:nvSpPr>
        <p:spPr>
          <a:xfrm rot="-10800000">
            <a:off x="-4098675" y="8905418"/>
            <a:ext cx="9279203" cy="2078243"/>
          </a:xfrm>
          <a:custGeom>
            <a:avLst/>
            <a:gdLst/>
            <a:ahLst/>
            <a:cxnLst/>
            <a:rect l="l" t="t" r="r" b="b"/>
            <a:pathLst>
              <a:path w="9279203" h="2078243">
                <a:moveTo>
                  <a:pt x="0" y="0"/>
                </a:moveTo>
                <a:lnTo>
                  <a:pt x="9279203" y="0"/>
                </a:lnTo>
                <a:lnTo>
                  <a:pt x="9279203" y="2078242"/>
                </a:lnTo>
                <a:lnTo>
                  <a:pt x="0" y="20782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62081"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03018" y="1866708"/>
            <a:ext cx="10058409" cy="2464310"/>
          </a:xfrm>
          <a:custGeom>
            <a:avLst/>
            <a:gdLst/>
            <a:ahLst/>
            <a:cxnLst/>
            <a:rect l="l" t="t" r="r" b="b"/>
            <a:pathLst>
              <a:path w="10058409" h="2464310">
                <a:moveTo>
                  <a:pt x="0" y="0"/>
                </a:moveTo>
                <a:lnTo>
                  <a:pt x="10058409" y="0"/>
                </a:lnTo>
                <a:lnTo>
                  <a:pt x="10058409" y="2464311"/>
                </a:lnTo>
                <a:lnTo>
                  <a:pt x="0" y="2464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39806" y="2250630"/>
            <a:ext cx="8362830" cy="178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Xây dựng và nạp project cho ESP32S, Arduino bằng Arduino IDE.</a:t>
            </a:r>
          </a:p>
        </p:txBody>
      </p:sp>
      <p:sp>
        <p:nvSpPr>
          <p:cNvPr id="4" name="Freeform 4"/>
          <p:cNvSpPr/>
          <p:nvPr/>
        </p:nvSpPr>
        <p:spPr>
          <a:xfrm>
            <a:off x="4503018" y="4651114"/>
            <a:ext cx="10058409" cy="2464310"/>
          </a:xfrm>
          <a:custGeom>
            <a:avLst/>
            <a:gdLst/>
            <a:ahLst/>
            <a:cxnLst/>
            <a:rect l="l" t="t" r="r" b="b"/>
            <a:pathLst>
              <a:path w="10058409" h="2464310">
                <a:moveTo>
                  <a:pt x="0" y="0"/>
                </a:moveTo>
                <a:lnTo>
                  <a:pt x="10058409" y="0"/>
                </a:lnTo>
                <a:lnTo>
                  <a:pt x="10058409" y="2464310"/>
                </a:lnTo>
                <a:lnTo>
                  <a:pt x="0" y="2464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98724" y="7496424"/>
            <a:ext cx="10058409" cy="2464310"/>
          </a:xfrm>
          <a:custGeom>
            <a:avLst/>
            <a:gdLst/>
            <a:ahLst/>
            <a:cxnLst/>
            <a:rect l="l" t="t" r="r" b="b"/>
            <a:pathLst>
              <a:path w="10058409" h="2464310">
                <a:moveTo>
                  <a:pt x="0" y="0"/>
                </a:moveTo>
                <a:lnTo>
                  <a:pt x="10058409" y="0"/>
                </a:lnTo>
                <a:lnTo>
                  <a:pt x="10058409" y="2464311"/>
                </a:lnTo>
                <a:lnTo>
                  <a:pt x="0" y="2464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64461" y="8201274"/>
            <a:ext cx="8735524" cy="1191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Ghi nhật ký truy cập và hiển thị trạng thái hệ thống qua LCD.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85364" y="5022816"/>
            <a:ext cx="8317273" cy="178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Dùng Ngrok tạo tunnel bảo mật, mở endpoint cho ESP32S giao tiếp internet.</a:t>
            </a:r>
          </a:p>
        </p:txBody>
      </p:sp>
      <p:sp>
        <p:nvSpPr>
          <p:cNvPr id="8" name="Freeform 8"/>
          <p:cNvSpPr/>
          <p:nvPr/>
        </p:nvSpPr>
        <p:spPr>
          <a:xfrm>
            <a:off x="5358505" y="216898"/>
            <a:ext cx="7525433" cy="1546134"/>
          </a:xfrm>
          <a:custGeom>
            <a:avLst/>
            <a:gdLst/>
            <a:ahLst/>
            <a:cxnLst/>
            <a:rect l="l" t="t" r="r" b="b"/>
            <a:pathLst>
              <a:path w="7525433" h="1546134">
                <a:moveTo>
                  <a:pt x="0" y="0"/>
                </a:moveTo>
                <a:lnTo>
                  <a:pt x="7525433" y="0"/>
                </a:lnTo>
                <a:lnTo>
                  <a:pt x="7525433" y="1546134"/>
                </a:lnTo>
                <a:lnTo>
                  <a:pt x="0" y="1546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412093" y="546562"/>
            <a:ext cx="7418255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Kết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quả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đạt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được</a:t>
            </a:r>
            <a:endParaRPr lang="en-US" sz="6000" b="1" dirty="0">
              <a:solidFill>
                <a:srgbClr val="000000"/>
              </a:solidFill>
              <a:latin typeface="DejaVu Sans Bold"/>
              <a:ea typeface="DejaVu Sans Bold"/>
              <a:cs typeface="DejaVu Sans Bold"/>
              <a:sym typeface="DejaVu Sans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604385" y="6739504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47170" y="6496019"/>
            <a:ext cx="2369825" cy="2300885"/>
          </a:xfrm>
          <a:custGeom>
            <a:avLst/>
            <a:gdLst/>
            <a:ahLst/>
            <a:cxnLst/>
            <a:rect l="l" t="t" r="r" b="b"/>
            <a:pathLst>
              <a:path w="2369825" h="230088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4173200" y="628709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 flipV="1">
            <a:off x="12184892" y="-10287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254823" y="-4550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07274" y="263329"/>
            <a:ext cx="7073453" cy="1453273"/>
          </a:xfrm>
          <a:custGeom>
            <a:avLst/>
            <a:gdLst/>
            <a:ahLst/>
            <a:cxnLst/>
            <a:rect l="l" t="t" r="r" b="b"/>
            <a:pathLst>
              <a:path w="7073453" h="1453273">
                <a:moveTo>
                  <a:pt x="0" y="0"/>
                </a:moveTo>
                <a:lnTo>
                  <a:pt x="7073452" y="0"/>
                </a:lnTo>
                <a:lnTo>
                  <a:pt x="7073452" y="1453273"/>
                </a:lnTo>
                <a:lnTo>
                  <a:pt x="0" y="1453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63062" y="582930"/>
            <a:ext cx="3685937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Ưu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điểm</a:t>
            </a:r>
            <a:endParaRPr lang="en-US" sz="6000" b="1" dirty="0">
              <a:solidFill>
                <a:srgbClr val="000000"/>
              </a:solidFill>
              <a:latin typeface="DejaVu Sans Bold"/>
              <a:ea typeface="DejaVu Sans Bold"/>
              <a:cs typeface="DejaVu Sans Bold"/>
              <a:sym typeface="DejaVu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503018" y="1866708"/>
            <a:ext cx="10058409" cy="2464310"/>
          </a:xfrm>
          <a:custGeom>
            <a:avLst/>
            <a:gdLst/>
            <a:ahLst/>
            <a:cxnLst/>
            <a:rect l="l" t="t" r="r" b="b"/>
            <a:pathLst>
              <a:path w="10058409" h="2464310">
                <a:moveTo>
                  <a:pt x="0" y="0"/>
                </a:moveTo>
                <a:lnTo>
                  <a:pt x="10058409" y="0"/>
                </a:lnTo>
                <a:lnTo>
                  <a:pt x="10058409" y="2464311"/>
                </a:lnTo>
                <a:lnTo>
                  <a:pt x="0" y="2464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565107" y="2798508"/>
            <a:ext cx="8362830" cy="60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Tăng cường an ninh</a:t>
            </a:r>
          </a:p>
        </p:txBody>
      </p:sp>
      <p:sp>
        <p:nvSpPr>
          <p:cNvPr id="6" name="Freeform 6"/>
          <p:cNvSpPr/>
          <p:nvPr/>
        </p:nvSpPr>
        <p:spPr>
          <a:xfrm>
            <a:off x="4503018" y="4651114"/>
            <a:ext cx="10058409" cy="2464310"/>
          </a:xfrm>
          <a:custGeom>
            <a:avLst/>
            <a:gdLst/>
            <a:ahLst/>
            <a:cxnLst/>
            <a:rect l="l" t="t" r="r" b="b"/>
            <a:pathLst>
              <a:path w="10058409" h="2464310">
                <a:moveTo>
                  <a:pt x="0" y="0"/>
                </a:moveTo>
                <a:lnTo>
                  <a:pt x="10058409" y="0"/>
                </a:lnTo>
                <a:lnTo>
                  <a:pt x="10058409" y="2464310"/>
                </a:lnTo>
                <a:lnTo>
                  <a:pt x="0" y="2464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002954" y="5613366"/>
            <a:ext cx="8735524" cy="60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Linh hoạt &amp; truy cập từ xa</a:t>
            </a:r>
          </a:p>
        </p:txBody>
      </p:sp>
      <p:sp>
        <p:nvSpPr>
          <p:cNvPr id="8" name="Freeform 8"/>
          <p:cNvSpPr/>
          <p:nvPr/>
        </p:nvSpPr>
        <p:spPr>
          <a:xfrm>
            <a:off x="4498724" y="7496424"/>
            <a:ext cx="10058409" cy="2464310"/>
          </a:xfrm>
          <a:custGeom>
            <a:avLst/>
            <a:gdLst/>
            <a:ahLst/>
            <a:cxnLst/>
            <a:rect l="l" t="t" r="r" b="b"/>
            <a:pathLst>
              <a:path w="10058409" h="2464310">
                <a:moveTo>
                  <a:pt x="0" y="0"/>
                </a:moveTo>
                <a:lnTo>
                  <a:pt x="10058409" y="0"/>
                </a:lnTo>
                <a:lnTo>
                  <a:pt x="10058409" y="2464311"/>
                </a:lnTo>
                <a:lnTo>
                  <a:pt x="0" y="2464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920172" y="8401299"/>
            <a:ext cx="8317273" cy="60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Giám sát truy cập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65107" y="3399218"/>
            <a:ext cx="8362830" cy="60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Freeform 11"/>
          <p:cNvSpPr/>
          <p:nvPr/>
        </p:nvSpPr>
        <p:spPr>
          <a:xfrm>
            <a:off x="-1604385" y="6739504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47170" y="6496019"/>
            <a:ext cx="2369825" cy="2300885"/>
          </a:xfrm>
          <a:custGeom>
            <a:avLst/>
            <a:gdLst/>
            <a:ahLst/>
            <a:cxnLst/>
            <a:rect l="l" t="t" r="r" b="b"/>
            <a:pathLst>
              <a:path w="2369825" h="230088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4173200" y="628709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 flipV="1">
            <a:off x="12184892" y="-10287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254823" y="-4550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07274" y="263329"/>
            <a:ext cx="7073453" cy="1453273"/>
          </a:xfrm>
          <a:custGeom>
            <a:avLst/>
            <a:gdLst/>
            <a:ahLst/>
            <a:cxnLst/>
            <a:rect l="l" t="t" r="r" b="b"/>
            <a:pathLst>
              <a:path w="7073453" h="1453273">
                <a:moveTo>
                  <a:pt x="0" y="0"/>
                </a:moveTo>
                <a:lnTo>
                  <a:pt x="7073452" y="0"/>
                </a:lnTo>
                <a:lnTo>
                  <a:pt x="7073452" y="1453273"/>
                </a:lnTo>
                <a:lnTo>
                  <a:pt x="0" y="1453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03682" y="582930"/>
            <a:ext cx="5207318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Nhược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điểm</a:t>
            </a:r>
            <a:endParaRPr lang="en-US" sz="6000" b="1" dirty="0">
              <a:solidFill>
                <a:srgbClr val="000000"/>
              </a:solidFill>
              <a:latin typeface="DejaVu Sans Bold"/>
              <a:ea typeface="DejaVu Sans Bold"/>
              <a:cs typeface="DejaVu Sans Bold"/>
              <a:sym typeface="DejaVu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86255" y="3223254"/>
            <a:ext cx="7957745" cy="1949647"/>
          </a:xfrm>
          <a:custGeom>
            <a:avLst/>
            <a:gdLst/>
            <a:ahLst/>
            <a:cxnLst/>
            <a:rect l="l" t="t" r="r" b="b"/>
            <a:pathLst>
              <a:path w="7957745" h="1949647">
                <a:moveTo>
                  <a:pt x="0" y="0"/>
                </a:moveTo>
                <a:lnTo>
                  <a:pt x="7957745" y="0"/>
                </a:lnTo>
                <a:lnTo>
                  <a:pt x="7957745" y="1949647"/>
                </a:lnTo>
                <a:lnTo>
                  <a:pt x="0" y="19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9144000" y="3223254"/>
            <a:ext cx="7957745" cy="1949647"/>
          </a:xfrm>
          <a:custGeom>
            <a:avLst/>
            <a:gdLst/>
            <a:ahLst/>
            <a:cxnLst/>
            <a:rect l="l" t="t" r="r" b="b"/>
            <a:pathLst>
              <a:path w="7957745" h="1949647">
                <a:moveTo>
                  <a:pt x="0" y="0"/>
                </a:moveTo>
                <a:lnTo>
                  <a:pt x="7957745" y="0"/>
                </a:lnTo>
                <a:lnTo>
                  <a:pt x="7957745" y="1949647"/>
                </a:lnTo>
                <a:lnTo>
                  <a:pt x="0" y="19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604385" y="6739504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86255" y="5574364"/>
            <a:ext cx="7957745" cy="1949647"/>
          </a:xfrm>
          <a:custGeom>
            <a:avLst/>
            <a:gdLst/>
            <a:ahLst/>
            <a:cxnLst/>
            <a:rect l="l" t="t" r="r" b="b"/>
            <a:pathLst>
              <a:path w="7957745" h="1949647">
                <a:moveTo>
                  <a:pt x="0" y="0"/>
                </a:moveTo>
                <a:lnTo>
                  <a:pt x="7957745" y="0"/>
                </a:lnTo>
                <a:lnTo>
                  <a:pt x="7957745" y="1949647"/>
                </a:lnTo>
                <a:lnTo>
                  <a:pt x="0" y="19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99431" y="6248832"/>
            <a:ext cx="8317273" cy="60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Cấu hình WiFi thủ công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99431" y="3949376"/>
            <a:ext cx="8362830" cy="60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Giao diện quản lý cơ bản</a:t>
            </a:r>
          </a:p>
        </p:txBody>
      </p:sp>
      <p:sp>
        <p:nvSpPr>
          <p:cNvPr id="10" name="Freeform 10"/>
          <p:cNvSpPr/>
          <p:nvPr/>
        </p:nvSpPr>
        <p:spPr>
          <a:xfrm rot="-10800000">
            <a:off x="9144000" y="5574364"/>
            <a:ext cx="7957745" cy="1949647"/>
          </a:xfrm>
          <a:custGeom>
            <a:avLst/>
            <a:gdLst/>
            <a:ahLst/>
            <a:cxnLst/>
            <a:rect l="l" t="t" r="r" b="b"/>
            <a:pathLst>
              <a:path w="7957745" h="1949647">
                <a:moveTo>
                  <a:pt x="0" y="0"/>
                </a:moveTo>
                <a:lnTo>
                  <a:pt x="7957745" y="0"/>
                </a:lnTo>
                <a:lnTo>
                  <a:pt x="7957745" y="1949647"/>
                </a:lnTo>
                <a:lnTo>
                  <a:pt x="0" y="1949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316703" y="3602448"/>
            <a:ext cx="6879731" cy="1191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Chưa đi sâu vào các giải pháp bảo mật nâng cao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16703" y="5953557"/>
            <a:ext cx="6536052" cy="1191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Điều khiển từ xa có thể trễ do mạng và Ngrok.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 flipV="1">
            <a:off x="12184892" y="-10287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254823" y="-4550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4173200" y="628709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47170" y="6496019"/>
            <a:ext cx="2369825" cy="2300885"/>
          </a:xfrm>
          <a:custGeom>
            <a:avLst/>
            <a:gdLst/>
            <a:ahLst/>
            <a:cxnLst/>
            <a:rect l="l" t="t" r="r" b="b"/>
            <a:pathLst>
              <a:path w="2369825" h="230088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184892" y="-10287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54823" y="-4550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03191" y="143701"/>
            <a:ext cx="10456613" cy="2148359"/>
          </a:xfrm>
          <a:custGeom>
            <a:avLst/>
            <a:gdLst/>
            <a:ahLst/>
            <a:cxnLst/>
            <a:rect l="l" t="t" r="r" b="b"/>
            <a:pathLst>
              <a:path w="10456613" h="2148359">
                <a:moveTo>
                  <a:pt x="0" y="0"/>
                </a:moveTo>
                <a:lnTo>
                  <a:pt x="10456614" y="0"/>
                </a:lnTo>
                <a:lnTo>
                  <a:pt x="10456614" y="2148358"/>
                </a:lnTo>
                <a:lnTo>
                  <a:pt x="0" y="2148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90689" y="772110"/>
            <a:ext cx="10111111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Hướng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phát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triển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đề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tài</a:t>
            </a:r>
            <a:endParaRPr lang="en-US" sz="6000" b="1" dirty="0">
              <a:solidFill>
                <a:srgbClr val="000000"/>
              </a:solidFill>
              <a:latin typeface="DejaVu Sans Bold"/>
              <a:ea typeface="DejaVu Sans Bold"/>
              <a:cs typeface="DejaVu Sans Bold"/>
              <a:sym typeface="DejaVu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632082" y="2861988"/>
            <a:ext cx="6512563" cy="1595578"/>
          </a:xfrm>
          <a:custGeom>
            <a:avLst/>
            <a:gdLst/>
            <a:ahLst/>
            <a:cxnLst/>
            <a:rect l="l" t="t" r="r" b="b"/>
            <a:pathLst>
              <a:path w="6512563" h="1595578">
                <a:moveTo>
                  <a:pt x="0" y="0"/>
                </a:moveTo>
                <a:lnTo>
                  <a:pt x="6512563" y="0"/>
                </a:lnTo>
                <a:lnTo>
                  <a:pt x="6512563" y="1595578"/>
                </a:lnTo>
                <a:lnTo>
                  <a:pt x="0" y="15955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19186" y="3359422"/>
            <a:ext cx="10598992" cy="60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Cấu hình WiFi linh hoạt</a:t>
            </a:r>
          </a:p>
        </p:txBody>
      </p:sp>
      <p:sp>
        <p:nvSpPr>
          <p:cNvPr id="8" name="Freeform 8"/>
          <p:cNvSpPr/>
          <p:nvPr/>
        </p:nvSpPr>
        <p:spPr>
          <a:xfrm>
            <a:off x="2631437" y="4699758"/>
            <a:ext cx="6512563" cy="1595578"/>
          </a:xfrm>
          <a:custGeom>
            <a:avLst/>
            <a:gdLst/>
            <a:ahLst/>
            <a:cxnLst/>
            <a:rect l="l" t="t" r="r" b="b"/>
            <a:pathLst>
              <a:path w="6512563" h="1595578">
                <a:moveTo>
                  <a:pt x="0" y="0"/>
                </a:moveTo>
                <a:lnTo>
                  <a:pt x="6512563" y="0"/>
                </a:lnTo>
                <a:lnTo>
                  <a:pt x="6512563" y="1595578"/>
                </a:lnTo>
                <a:lnTo>
                  <a:pt x="0" y="15955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47622" y="5153585"/>
            <a:ext cx="10315432" cy="60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9"/>
              </a:lnSpc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Giao diện quản lý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604385" y="6739504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632082" y="6627331"/>
            <a:ext cx="6512563" cy="1595578"/>
          </a:xfrm>
          <a:custGeom>
            <a:avLst/>
            <a:gdLst/>
            <a:ahLst/>
            <a:cxnLst/>
            <a:rect l="l" t="t" r="r" b="b"/>
            <a:pathLst>
              <a:path w="6512563" h="1595578">
                <a:moveTo>
                  <a:pt x="0" y="0"/>
                </a:moveTo>
                <a:lnTo>
                  <a:pt x="6512563" y="0"/>
                </a:lnTo>
                <a:lnTo>
                  <a:pt x="6512563" y="1595578"/>
                </a:lnTo>
                <a:lnTo>
                  <a:pt x="0" y="15955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9524807" y="5598631"/>
            <a:ext cx="6512563" cy="1595578"/>
          </a:xfrm>
          <a:custGeom>
            <a:avLst/>
            <a:gdLst/>
            <a:ahLst/>
            <a:cxnLst/>
            <a:rect l="l" t="t" r="r" b="b"/>
            <a:pathLst>
              <a:path w="6512563" h="1595578">
                <a:moveTo>
                  <a:pt x="0" y="0"/>
                </a:moveTo>
                <a:lnTo>
                  <a:pt x="6512563" y="0"/>
                </a:lnTo>
                <a:lnTo>
                  <a:pt x="6512563" y="1595578"/>
                </a:lnTo>
                <a:lnTo>
                  <a:pt x="0" y="15955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9524807" y="3755403"/>
            <a:ext cx="6512563" cy="1595578"/>
          </a:xfrm>
          <a:custGeom>
            <a:avLst/>
            <a:gdLst/>
            <a:ahLst/>
            <a:cxnLst/>
            <a:rect l="l" t="t" r="r" b="b"/>
            <a:pathLst>
              <a:path w="6512563" h="1595578">
                <a:moveTo>
                  <a:pt x="0" y="0"/>
                </a:moveTo>
                <a:lnTo>
                  <a:pt x="6512563" y="0"/>
                </a:lnTo>
                <a:lnTo>
                  <a:pt x="6512563" y="1595578"/>
                </a:lnTo>
                <a:lnTo>
                  <a:pt x="0" y="15955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547622" y="7124765"/>
            <a:ext cx="4758178" cy="600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1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Nâng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cao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bảo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mật</a:t>
            </a:r>
            <a:endParaRPr lang="en-US" sz="3999" dirty="0">
              <a:solidFill>
                <a:srgbClr val="000000"/>
              </a:solidFill>
              <a:latin typeface="DejaVu Sans Light"/>
              <a:ea typeface="DejaVu Sans Light"/>
              <a:cs typeface="DejaVu Sans Light"/>
              <a:sym typeface="DejaVu Sa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893212" y="4305225"/>
            <a:ext cx="6512563" cy="60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Tăng độ tin cậy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36096" y="6096065"/>
            <a:ext cx="4919821" cy="600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1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Tính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năng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mở</a:t>
            </a:r>
            <a:r>
              <a:rPr lang="en-US" sz="3999" dirty="0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rộng</a:t>
            </a:r>
            <a:endParaRPr lang="en-US" sz="3999" dirty="0">
              <a:solidFill>
                <a:srgbClr val="000000"/>
              </a:solidFill>
              <a:latin typeface="DejaVu Sans Light"/>
              <a:ea typeface="DejaVu Sans Light"/>
              <a:cs typeface="DejaVu Sans Light"/>
              <a:sym typeface="DejaVu Sans Light"/>
            </a:endParaRPr>
          </a:p>
        </p:txBody>
      </p:sp>
      <p:sp>
        <p:nvSpPr>
          <p:cNvPr id="17" name="Freeform 17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14173200" y="628709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47170" y="6496019"/>
            <a:ext cx="2369825" cy="2300885"/>
          </a:xfrm>
          <a:custGeom>
            <a:avLst/>
            <a:gdLst/>
            <a:ahLst/>
            <a:cxnLst/>
            <a:rect l="l" t="t" r="r" b="b"/>
            <a:pathLst>
              <a:path w="2369825" h="230088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143500"/>
            <a:ext cx="4338190" cy="4338190"/>
          </a:xfrm>
          <a:custGeom>
            <a:avLst/>
            <a:gdLst/>
            <a:ahLst/>
            <a:cxnLst/>
            <a:rect l="l" t="t" r="r" b="b"/>
            <a:pathLst>
              <a:path w="4338190" h="4338190">
                <a:moveTo>
                  <a:pt x="0" y="0"/>
                </a:moveTo>
                <a:lnTo>
                  <a:pt x="4338190" y="0"/>
                </a:lnTo>
                <a:lnTo>
                  <a:pt x="4338190" y="4338190"/>
                </a:lnTo>
                <a:lnTo>
                  <a:pt x="0" y="4338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42207" y="1598107"/>
            <a:ext cx="2723452" cy="808725"/>
          </a:xfrm>
          <a:custGeom>
            <a:avLst/>
            <a:gdLst/>
            <a:ahLst/>
            <a:cxnLst/>
            <a:rect l="l" t="t" r="r" b="b"/>
            <a:pathLst>
              <a:path w="2723452" h="808725">
                <a:moveTo>
                  <a:pt x="0" y="0"/>
                </a:moveTo>
                <a:lnTo>
                  <a:pt x="2723453" y="0"/>
                </a:lnTo>
                <a:lnTo>
                  <a:pt x="2723453" y="808725"/>
                </a:lnTo>
                <a:lnTo>
                  <a:pt x="0" y="808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9144000" y="1598107"/>
            <a:ext cx="1969360" cy="1969360"/>
          </a:xfrm>
          <a:custGeom>
            <a:avLst/>
            <a:gdLst/>
            <a:ahLst/>
            <a:cxnLst/>
            <a:rect l="l" t="t" r="r" b="b"/>
            <a:pathLst>
              <a:path w="1969360" h="1969360">
                <a:moveTo>
                  <a:pt x="0" y="0"/>
                </a:moveTo>
                <a:lnTo>
                  <a:pt x="1969360" y="0"/>
                </a:lnTo>
                <a:lnTo>
                  <a:pt x="1969360" y="1969361"/>
                </a:lnTo>
                <a:lnTo>
                  <a:pt x="0" y="1969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181941" y="8532708"/>
            <a:ext cx="6339684" cy="256075"/>
            <a:chOff x="0" y="0"/>
            <a:chExt cx="1669711" cy="674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9711" cy="67444"/>
            </a:xfrm>
            <a:custGeom>
              <a:avLst/>
              <a:gdLst/>
              <a:ahLst/>
              <a:cxnLst/>
              <a:rect l="l" t="t" r="r" b="b"/>
              <a:pathLst>
                <a:path w="1669711" h="67444">
                  <a:moveTo>
                    <a:pt x="33722" y="0"/>
                  </a:moveTo>
                  <a:lnTo>
                    <a:pt x="1635989" y="0"/>
                  </a:lnTo>
                  <a:cubicBezTo>
                    <a:pt x="1644933" y="0"/>
                    <a:pt x="1653510" y="3553"/>
                    <a:pt x="1659834" y="9877"/>
                  </a:cubicBezTo>
                  <a:cubicBezTo>
                    <a:pt x="1666158" y="16201"/>
                    <a:pt x="1669711" y="24778"/>
                    <a:pt x="1669711" y="33722"/>
                  </a:cubicBezTo>
                  <a:lnTo>
                    <a:pt x="1669711" y="33722"/>
                  </a:lnTo>
                  <a:cubicBezTo>
                    <a:pt x="1669711" y="52346"/>
                    <a:pt x="1654613" y="67444"/>
                    <a:pt x="1635989" y="67444"/>
                  </a:cubicBezTo>
                  <a:lnTo>
                    <a:pt x="33722" y="67444"/>
                  </a:lnTo>
                  <a:cubicBezTo>
                    <a:pt x="24778" y="67444"/>
                    <a:pt x="16201" y="63891"/>
                    <a:pt x="9877" y="57567"/>
                  </a:cubicBezTo>
                  <a:cubicBezTo>
                    <a:pt x="3553" y="51243"/>
                    <a:pt x="0" y="42665"/>
                    <a:pt x="0" y="33722"/>
                  </a:cubicBezTo>
                  <a:lnTo>
                    <a:pt x="0" y="33722"/>
                  </a:lnTo>
                  <a:cubicBezTo>
                    <a:pt x="0" y="24778"/>
                    <a:pt x="3553" y="16201"/>
                    <a:pt x="9877" y="9877"/>
                  </a:cubicBezTo>
                  <a:cubicBezTo>
                    <a:pt x="16201" y="3553"/>
                    <a:pt x="24778" y="0"/>
                    <a:pt x="33722" y="0"/>
                  </a:cubicBezTo>
                  <a:close/>
                </a:path>
              </a:pathLst>
            </a:custGeom>
            <a:solidFill>
              <a:srgbClr val="192F4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669711" cy="124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90268" y="1864790"/>
            <a:ext cx="6953243" cy="6953243"/>
          </a:xfrm>
          <a:custGeom>
            <a:avLst/>
            <a:gdLst/>
            <a:ahLst/>
            <a:cxnLst/>
            <a:rect l="l" t="t" r="r" b="b"/>
            <a:pathLst>
              <a:path w="6953243" h="6953243">
                <a:moveTo>
                  <a:pt x="0" y="0"/>
                </a:moveTo>
                <a:lnTo>
                  <a:pt x="6953244" y="0"/>
                </a:lnTo>
                <a:lnTo>
                  <a:pt x="6953244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720212" y="2986587"/>
            <a:ext cx="6106844" cy="3885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0"/>
              </a:lnSpc>
            </a:pPr>
            <a:r>
              <a:rPr lang="en-US" sz="22707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THANK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05901" y="6498536"/>
            <a:ext cx="4535466" cy="211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27"/>
              </a:lnSpc>
            </a:pPr>
            <a:r>
              <a:rPr lang="en-US" sz="12305" b="1">
                <a:solidFill>
                  <a:srgbClr val="788593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YOU!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507229" cy="1507229"/>
          </a:xfrm>
          <a:custGeom>
            <a:avLst/>
            <a:gdLst/>
            <a:ahLst/>
            <a:cxnLst/>
            <a:rect l="l" t="t" r="r" b="b"/>
            <a:pathLst>
              <a:path w="1507229" h="1507229">
                <a:moveTo>
                  <a:pt x="0" y="0"/>
                </a:moveTo>
                <a:lnTo>
                  <a:pt x="1507229" y="0"/>
                </a:lnTo>
                <a:lnTo>
                  <a:pt x="1507229" y="1507229"/>
                </a:lnTo>
                <a:lnTo>
                  <a:pt x="0" y="1507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65193" y="365664"/>
            <a:ext cx="7362239" cy="1803749"/>
          </a:xfrm>
          <a:custGeom>
            <a:avLst/>
            <a:gdLst/>
            <a:ahLst/>
            <a:cxnLst/>
            <a:rect l="l" t="t" r="r" b="b"/>
            <a:pathLst>
              <a:path w="7362239" h="1803749">
                <a:moveTo>
                  <a:pt x="0" y="0"/>
                </a:moveTo>
                <a:lnTo>
                  <a:pt x="7362240" y="0"/>
                </a:lnTo>
                <a:lnTo>
                  <a:pt x="7362240" y="1803748"/>
                </a:lnTo>
                <a:lnTo>
                  <a:pt x="0" y="1803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49236" y="2316043"/>
            <a:ext cx="7294764" cy="1787217"/>
          </a:xfrm>
          <a:custGeom>
            <a:avLst/>
            <a:gdLst/>
            <a:ahLst/>
            <a:cxnLst/>
            <a:rect l="l" t="t" r="r" b="b"/>
            <a:pathLst>
              <a:path w="7294764" h="1787217">
                <a:moveTo>
                  <a:pt x="0" y="0"/>
                </a:moveTo>
                <a:lnTo>
                  <a:pt x="7294764" y="0"/>
                </a:lnTo>
                <a:lnTo>
                  <a:pt x="7294764" y="1787217"/>
                </a:lnTo>
                <a:lnTo>
                  <a:pt x="0" y="1787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32669" y="4249891"/>
            <a:ext cx="7294764" cy="1787217"/>
          </a:xfrm>
          <a:custGeom>
            <a:avLst/>
            <a:gdLst/>
            <a:ahLst/>
            <a:cxnLst/>
            <a:rect l="l" t="t" r="r" b="b"/>
            <a:pathLst>
              <a:path w="7294764" h="1787217">
                <a:moveTo>
                  <a:pt x="0" y="0"/>
                </a:moveTo>
                <a:lnTo>
                  <a:pt x="7294764" y="0"/>
                </a:lnTo>
                <a:lnTo>
                  <a:pt x="7294764" y="1787218"/>
                </a:lnTo>
                <a:lnTo>
                  <a:pt x="0" y="1787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32669" y="6179984"/>
            <a:ext cx="7294764" cy="1787217"/>
          </a:xfrm>
          <a:custGeom>
            <a:avLst/>
            <a:gdLst/>
            <a:ahLst/>
            <a:cxnLst/>
            <a:rect l="l" t="t" r="r" b="b"/>
            <a:pathLst>
              <a:path w="7294764" h="1787217">
                <a:moveTo>
                  <a:pt x="0" y="0"/>
                </a:moveTo>
                <a:lnTo>
                  <a:pt x="7294764" y="0"/>
                </a:lnTo>
                <a:lnTo>
                  <a:pt x="7294764" y="1787217"/>
                </a:lnTo>
                <a:lnTo>
                  <a:pt x="0" y="1787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49236" y="8134890"/>
            <a:ext cx="7294764" cy="1787217"/>
          </a:xfrm>
          <a:custGeom>
            <a:avLst/>
            <a:gdLst/>
            <a:ahLst/>
            <a:cxnLst/>
            <a:rect l="l" t="t" r="r" b="b"/>
            <a:pathLst>
              <a:path w="7294764" h="1787217">
                <a:moveTo>
                  <a:pt x="0" y="0"/>
                </a:moveTo>
                <a:lnTo>
                  <a:pt x="7294764" y="0"/>
                </a:lnTo>
                <a:lnTo>
                  <a:pt x="7294764" y="1787217"/>
                </a:lnTo>
                <a:lnTo>
                  <a:pt x="0" y="1787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90453" y="3046684"/>
            <a:ext cx="8297547" cy="4667370"/>
          </a:xfrm>
          <a:custGeom>
            <a:avLst/>
            <a:gdLst/>
            <a:ahLst/>
            <a:cxnLst/>
            <a:rect l="l" t="t" r="r" b="b"/>
            <a:pathLst>
              <a:path w="8297547" h="4667370">
                <a:moveTo>
                  <a:pt x="0" y="0"/>
                </a:moveTo>
                <a:lnTo>
                  <a:pt x="8297547" y="0"/>
                </a:lnTo>
                <a:lnTo>
                  <a:pt x="8297547" y="4667370"/>
                </a:lnTo>
                <a:lnTo>
                  <a:pt x="0" y="4667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931109" y="7885073"/>
            <a:ext cx="2356891" cy="2401927"/>
          </a:xfrm>
          <a:custGeom>
            <a:avLst/>
            <a:gdLst/>
            <a:ahLst/>
            <a:cxnLst/>
            <a:rect l="l" t="t" r="r" b="b"/>
            <a:pathLst>
              <a:path w="2356891" h="2401927">
                <a:moveTo>
                  <a:pt x="0" y="0"/>
                </a:moveTo>
                <a:lnTo>
                  <a:pt x="2356891" y="0"/>
                </a:lnTo>
                <a:lnTo>
                  <a:pt x="2356891" y="2401927"/>
                </a:lnTo>
                <a:lnTo>
                  <a:pt x="0" y="24019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946290" y="-97798"/>
            <a:ext cx="2326529" cy="2761459"/>
          </a:xfrm>
          <a:custGeom>
            <a:avLst/>
            <a:gdLst/>
            <a:ahLst/>
            <a:cxnLst/>
            <a:rect l="l" t="t" r="r" b="b"/>
            <a:pathLst>
              <a:path w="2326529" h="2761459">
                <a:moveTo>
                  <a:pt x="0" y="0"/>
                </a:moveTo>
                <a:lnTo>
                  <a:pt x="2326529" y="0"/>
                </a:lnTo>
                <a:lnTo>
                  <a:pt x="2326529" y="2761459"/>
                </a:lnTo>
                <a:lnTo>
                  <a:pt x="0" y="27614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14038" y="997118"/>
            <a:ext cx="6542972" cy="57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4"/>
              </a:lnSpc>
            </a:pPr>
            <a:r>
              <a:rPr lang="en-US" sz="3800" b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Lý do chọn đề tài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43615" y="2935314"/>
            <a:ext cx="6083817" cy="57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484"/>
              </a:lnSpc>
              <a:spcBef>
                <a:spcPct val="0"/>
              </a:spcBef>
            </a:pPr>
            <a:r>
              <a:rPr lang="en-US" sz="3800" b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Mục</a:t>
            </a:r>
            <a:r>
              <a:rPr lang="en-US" sz="3800" b="1" u="none" strike="noStrike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tiêu đề tài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54883" y="4846210"/>
            <a:ext cx="9125752" cy="57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484"/>
              </a:lnSpc>
              <a:spcBef>
                <a:spcPct val="0"/>
              </a:spcBef>
            </a:pPr>
            <a:r>
              <a:rPr lang="en-US" sz="3800" b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Đối</a:t>
            </a:r>
            <a:r>
              <a:rPr lang="en-US" sz="3800" b="1" u="none" strike="noStrike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tượng nghiên cứu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54883" y="6780059"/>
            <a:ext cx="9125752" cy="57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484"/>
              </a:lnSpc>
              <a:spcBef>
                <a:spcPct val="0"/>
              </a:spcBef>
            </a:pPr>
            <a:r>
              <a:rPr lang="en-US" sz="3800" b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Phạm</a:t>
            </a:r>
            <a:r>
              <a:rPr lang="en-US" sz="3800" b="1" u="none" strike="noStrike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vi nghiên cứu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91358" y="8742685"/>
            <a:ext cx="10423975" cy="57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484"/>
              </a:lnSpc>
              <a:spcBef>
                <a:spcPct val="0"/>
              </a:spcBef>
            </a:pPr>
            <a:r>
              <a:rPr lang="en-US" sz="3800" b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Phương</a:t>
            </a:r>
            <a:r>
              <a:rPr lang="en-US" sz="3800" b="1" u="none" strike="noStrike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pháp nghiên cứu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89139" y="9099545"/>
            <a:ext cx="3998861" cy="1187455"/>
          </a:xfrm>
          <a:custGeom>
            <a:avLst/>
            <a:gdLst/>
            <a:ahLst/>
            <a:cxnLst/>
            <a:rect l="l" t="t" r="r" b="b"/>
            <a:pathLst>
              <a:path w="3998861" h="1187455">
                <a:moveTo>
                  <a:pt x="0" y="0"/>
                </a:moveTo>
                <a:lnTo>
                  <a:pt x="3998861" y="0"/>
                </a:lnTo>
                <a:lnTo>
                  <a:pt x="3998861" y="1187455"/>
                </a:lnTo>
                <a:lnTo>
                  <a:pt x="0" y="1187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0722" y="3176006"/>
            <a:ext cx="8952929" cy="2193468"/>
          </a:xfrm>
          <a:custGeom>
            <a:avLst/>
            <a:gdLst/>
            <a:ahLst/>
            <a:cxnLst/>
            <a:rect l="l" t="t" r="r" b="b"/>
            <a:pathLst>
              <a:path w="8952929" h="2193468">
                <a:moveTo>
                  <a:pt x="0" y="0"/>
                </a:moveTo>
                <a:lnTo>
                  <a:pt x="8952928" y="0"/>
                </a:lnTo>
                <a:lnTo>
                  <a:pt x="8952928" y="2193468"/>
                </a:lnTo>
                <a:lnTo>
                  <a:pt x="0" y="2193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2184892" y="-10287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008922" y="233723"/>
            <a:ext cx="9635853" cy="1979730"/>
          </a:xfrm>
          <a:custGeom>
            <a:avLst/>
            <a:gdLst/>
            <a:ahLst/>
            <a:cxnLst/>
            <a:rect l="l" t="t" r="r" b="b"/>
            <a:pathLst>
              <a:path w="9635853" h="1979730">
                <a:moveTo>
                  <a:pt x="0" y="0"/>
                </a:moveTo>
                <a:lnTo>
                  <a:pt x="9635854" y="0"/>
                </a:lnTo>
                <a:lnTo>
                  <a:pt x="9635854" y="1979730"/>
                </a:lnTo>
                <a:lnTo>
                  <a:pt x="0" y="1979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97600" y="777818"/>
            <a:ext cx="7565813" cy="90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080"/>
              </a:lnSpc>
              <a:spcBef>
                <a:spcPct val="0"/>
              </a:spcBef>
            </a:pPr>
            <a:r>
              <a:rPr lang="en-US" sz="6000" b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Chức năng chính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2017" y="3894915"/>
            <a:ext cx="731520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Mở khóa bằng vân tay</a:t>
            </a:r>
          </a:p>
        </p:txBody>
      </p:sp>
      <p:sp>
        <p:nvSpPr>
          <p:cNvPr id="8" name="Freeform 8"/>
          <p:cNvSpPr/>
          <p:nvPr/>
        </p:nvSpPr>
        <p:spPr>
          <a:xfrm>
            <a:off x="270722" y="6359726"/>
            <a:ext cx="8952929" cy="2193468"/>
          </a:xfrm>
          <a:custGeom>
            <a:avLst/>
            <a:gdLst/>
            <a:ahLst/>
            <a:cxnLst/>
            <a:rect l="l" t="t" r="r" b="b"/>
            <a:pathLst>
              <a:path w="8952929" h="2193468">
                <a:moveTo>
                  <a:pt x="0" y="0"/>
                </a:moveTo>
                <a:lnTo>
                  <a:pt x="8952928" y="0"/>
                </a:lnTo>
                <a:lnTo>
                  <a:pt x="8952928" y="2193467"/>
                </a:lnTo>
                <a:lnTo>
                  <a:pt x="0" y="21934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31974" y="7078634"/>
            <a:ext cx="773125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Mở khóa bằng mật khẩu</a:t>
            </a:r>
          </a:p>
        </p:txBody>
      </p:sp>
      <p:sp>
        <p:nvSpPr>
          <p:cNvPr id="10" name="Freeform 10"/>
          <p:cNvSpPr/>
          <p:nvPr/>
        </p:nvSpPr>
        <p:spPr>
          <a:xfrm rot="-10800000">
            <a:off x="9063225" y="6359726"/>
            <a:ext cx="8952929" cy="2193468"/>
          </a:xfrm>
          <a:custGeom>
            <a:avLst/>
            <a:gdLst/>
            <a:ahLst/>
            <a:cxnLst/>
            <a:rect l="l" t="t" r="r" b="b"/>
            <a:pathLst>
              <a:path w="8952929" h="2193468">
                <a:moveTo>
                  <a:pt x="0" y="0"/>
                </a:moveTo>
                <a:lnTo>
                  <a:pt x="8952929" y="0"/>
                </a:lnTo>
                <a:lnTo>
                  <a:pt x="8952929" y="2193467"/>
                </a:lnTo>
                <a:lnTo>
                  <a:pt x="0" y="21934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151929" y="7040534"/>
            <a:ext cx="8273282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Mở khóa từ xa</a:t>
            </a:r>
          </a:p>
        </p:txBody>
      </p:sp>
      <p:sp>
        <p:nvSpPr>
          <p:cNvPr id="12" name="Freeform 12"/>
          <p:cNvSpPr/>
          <p:nvPr/>
        </p:nvSpPr>
        <p:spPr>
          <a:xfrm rot="-10800000">
            <a:off x="9110296" y="3183135"/>
            <a:ext cx="8952929" cy="2193468"/>
          </a:xfrm>
          <a:custGeom>
            <a:avLst/>
            <a:gdLst/>
            <a:ahLst/>
            <a:cxnLst/>
            <a:rect l="l" t="t" r="r" b="b"/>
            <a:pathLst>
              <a:path w="8952929" h="2193468">
                <a:moveTo>
                  <a:pt x="0" y="0"/>
                </a:moveTo>
                <a:lnTo>
                  <a:pt x="8952929" y="0"/>
                </a:lnTo>
                <a:lnTo>
                  <a:pt x="8952929" y="2193467"/>
                </a:lnTo>
                <a:lnTo>
                  <a:pt x="0" y="21934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349769" y="3902044"/>
            <a:ext cx="790358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Mở khóa bằng thẻ RFID</a:t>
            </a:r>
          </a:p>
        </p:txBody>
      </p:sp>
      <p:sp>
        <p:nvSpPr>
          <p:cNvPr id="14" name="Freeform 14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254823" y="-4550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768430" y="8956283"/>
            <a:ext cx="6519570" cy="1344661"/>
          </a:xfrm>
          <a:custGeom>
            <a:avLst/>
            <a:gdLst/>
            <a:ahLst/>
            <a:cxnLst/>
            <a:rect l="l" t="t" r="r" b="b"/>
            <a:pathLst>
              <a:path w="6519570" h="1344661">
                <a:moveTo>
                  <a:pt x="0" y="0"/>
                </a:moveTo>
                <a:lnTo>
                  <a:pt x="6519570" y="0"/>
                </a:lnTo>
                <a:lnTo>
                  <a:pt x="6519570" y="1344661"/>
                </a:lnTo>
                <a:lnTo>
                  <a:pt x="0" y="13446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0" y="9607548"/>
            <a:ext cx="2288115" cy="679452"/>
          </a:xfrm>
          <a:custGeom>
            <a:avLst/>
            <a:gdLst/>
            <a:ahLst/>
            <a:cxnLst/>
            <a:rect l="l" t="t" r="r" b="b"/>
            <a:pathLst>
              <a:path w="2288115" h="679452">
                <a:moveTo>
                  <a:pt x="0" y="0"/>
                </a:moveTo>
                <a:lnTo>
                  <a:pt x="2288115" y="0"/>
                </a:lnTo>
                <a:lnTo>
                  <a:pt x="2288115" y="679452"/>
                </a:lnTo>
                <a:lnTo>
                  <a:pt x="0" y="6794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0722" y="3176006"/>
            <a:ext cx="8952929" cy="2193468"/>
          </a:xfrm>
          <a:custGeom>
            <a:avLst/>
            <a:gdLst/>
            <a:ahLst/>
            <a:cxnLst/>
            <a:rect l="l" t="t" r="r" b="b"/>
            <a:pathLst>
              <a:path w="8952929" h="2193468">
                <a:moveTo>
                  <a:pt x="0" y="0"/>
                </a:moveTo>
                <a:lnTo>
                  <a:pt x="8952928" y="0"/>
                </a:lnTo>
                <a:lnTo>
                  <a:pt x="8952928" y="2193468"/>
                </a:lnTo>
                <a:lnTo>
                  <a:pt x="0" y="2193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184892" y="-10287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50907" y="215201"/>
            <a:ext cx="9635853" cy="1979730"/>
          </a:xfrm>
          <a:custGeom>
            <a:avLst/>
            <a:gdLst/>
            <a:ahLst/>
            <a:cxnLst/>
            <a:rect l="l" t="t" r="r" b="b"/>
            <a:pathLst>
              <a:path w="9635853" h="1979730">
                <a:moveTo>
                  <a:pt x="0" y="0"/>
                </a:moveTo>
                <a:lnTo>
                  <a:pt x="9635854" y="0"/>
                </a:lnTo>
                <a:lnTo>
                  <a:pt x="9635854" y="1979730"/>
                </a:lnTo>
                <a:lnTo>
                  <a:pt x="0" y="1979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05400" y="714864"/>
            <a:ext cx="7670301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708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Tính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năng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nổi</a:t>
            </a:r>
            <a:r>
              <a:rPr lang="en-US" sz="6000" b="1" dirty="0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bật</a:t>
            </a:r>
            <a:endParaRPr lang="en-US" sz="6000" b="1" dirty="0">
              <a:solidFill>
                <a:srgbClr val="000000"/>
              </a:solidFill>
              <a:latin typeface="DejaVu Sans Bold"/>
              <a:ea typeface="DejaVu Sans Bold"/>
              <a:cs typeface="DejaVu Sans Bold"/>
              <a:sym typeface="DejaVu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50630" y="3855054"/>
            <a:ext cx="752612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Xác thực đa dạng</a:t>
            </a:r>
          </a:p>
        </p:txBody>
      </p:sp>
      <p:sp>
        <p:nvSpPr>
          <p:cNvPr id="7" name="Freeform 7"/>
          <p:cNvSpPr/>
          <p:nvPr/>
        </p:nvSpPr>
        <p:spPr>
          <a:xfrm>
            <a:off x="270722" y="6359726"/>
            <a:ext cx="8952929" cy="2193468"/>
          </a:xfrm>
          <a:custGeom>
            <a:avLst/>
            <a:gdLst/>
            <a:ahLst/>
            <a:cxnLst/>
            <a:rect l="l" t="t" r="r" b="b"/>
            <a:pathLst>
              <a:path w="8952929" h="2193468">
                <a:moveTo>
                  <a:pt x="0" y="0"/>
                </a:moveTo>
                <a:lnTo>
                  <a:pt x="8952928" y="0"/>
                </a:lnTo>
                <a:lnTo>
                  <a:pt x="8952928" y="2193467"/>
                </a:lnTo>
                <a:lnTo>
                  <a:pt x="0" y="219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94160" y="7078634"/>
            <a:ext cx="732949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Quản lý người dùng</a:t>
            </a:r>
          </a:p>
        </p:txBody>
      </p:sp>
      <p:sp>
        <p:nvSpPr>
          <p:cNvPr id="9" name="Freeform 9"/>
          <p:cNvSpPr/>
          <p:nvPr/>
        </p:nvSpPr>
        <p:spPr>
          <a:xfrm rot="-10800000">
            <a:off x="9063225" y="6359726"/>
            <a:ext cx="8952929" cy="2193468"/>
          </a:xfrm>
          <a:custGeom>
            <a:avLst/>
            <a:gdLst/>
            <a:ahLst/>
            <a:cxnLst/>
            <a:rect l="l" t="t" r="r" b="b"/>
            <a:pathLst>
              <a:path w="8952929" h="2193468">
                <a:moveTo>
                  <a:pt x="0" y="0"/>
                </a:moveTo>
                <a:lnTo>
                  <a:pt x="8952929" y="0"/>
                </a:lnTo>
                <a:lnTo>
                  <a:pt x="8952929" y="2193467"/>
                </a:lnTo>
                <a:lnTo>
                  <a:pt x="0" y="219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672275" y="7040534"/>
            <a:ext cx="7412366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Bảo mật nâng cao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9110296" y="3183135"/>
            <a:ext cx="8952929" cy="2193468"/>
          </a:xfrm>
          <a:custGeom>
            <a:avLst/>
            <a:gdLst/>
            <a:ahLst/>
            <a:cxnLst/>
            <a:rect l="l" t="t" r="r" b="b"/>
            <a:pathLst>
              <a:path w="8952929" h="2193468">
                <a:moveTo>
                  <a:pt x="0" y="0"/>
                </a:moveTo>
                <a:lnTo>
                  <a:pt x="8952929" y="0"/>
                </a:lnTo>
                <a:lnTo>
                  <a:pt x="8952929" y="2193467"/>
                </a:lnTo>
                <a:lnTo>
                  <a:pt x="0" y="219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996485" y="3855054"/>
            <a:ext cx="790358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Điều khiển từ xa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254823" y="-4550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768430" y="8956283"/>
            <a:ext cx="6519570" cy="1344661"/>
          </a:xfrm>
          <a:custGeom>
            <a:avLst/>
            <a:gdLst/>
            <a:ahLst/>
            <a:cxnLst/>
            <a:rect l="l" t="t" r="r" b="b"/>
            <a:pathLst>
              <a:path w="6519570" h="1344661">
                <a:moveTo>
                  <a:pt x="0" y="0"/>
                </a:moveTo>
                <a:lnTo>
                  <a:pt x="6519570" y="0"/>
                </a:lnTo>
                <a:lnTo>
                  <a:pt x="6519570" y="1344661"/>
                </a:lnTo>
                <a:lnTo>
                  <a:pt x="0" y="13446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0" y="9607548"/>
            <a:ext cx="2288115" cy="679452"/>
          </a:xfrm>
          <a:custGeom>
            <a:avLst/>
            <a:gdLst/>
            <a:ahLst/>
            <a:cxnLst/>
            <a:rect l="l" t="t" r="r" b="b"/>
            <a:pathLst>
              <a:path w="2288115" h="679452">
                <a:moveTo>
                  <a:pt x="0" y="0"/>
                </a:moveTo>
                <a:lnTo>
                  <a:pt x="2288115" y="0"/>
                </a:lnTo>
                <a:lnTo>
                  <a:pt x="2288115" y="679452"/>
                </a:lnTo>
                <a:lnTo>
                  <a:pt x="0" y="6794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0722" y="3176006"/>
            <a:ext cx="8952929" cy="2193468"/>
          </a:xfrm>
          <a:custGeom>
            <a:avLst/>
            <a:gdLst/>
            <a:ahLst/>
            <a:cxnLst/>
            <a:rect l="l" t="t" r="r" b="b"/>
            <a:pathLst>
              <a:path w="8952929" h="2193468">
                <a:moveTo>
                  <a:pt x="0" y="0"/>
                </a:moveTo>
                <a:lnTo>
                  <a:pt x="8952928" y="0"/>
                </a:lnTo>
                <a:lnTo>
                  <a:pt x="8952928" y="2193468"/>
                </a:lnTo>
                <a:lnTo>
                  <a:pt x="0" y="2193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184892" y="-10287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30732" y="337407"/>
            <a:ext cx="8626535" cy="1772361"/>
          </a:xfrm>
          <a:custGeom>
            <a:avLst/>
            <a:gdLst/>
            <a:ahLst/>
            <a:cxnLst/>
            <a:rect l="l" t="t" r="r" b="b"/>
            <a:pathLst>
              <a:path w="8626535" h="1772361">
                <a:moveTo>
                  <a:pt x="0" y="0"/>
                </a:moveTo>
                <a:lnTo>
                  <a:pt x="8626536" y="0"/>
                </a:lnTo>
                <a:lnTo>
                  <a:pt x="8626536" y="1772361"/>
                </a:lnTo>
                <a:lnTo>
                  <a:pt x="0" y="1772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27915" y="777818"/>
            <a:ext cx="7791472" cy="90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080"/>
              </a:lnSpc>
              <a:spcBef>
                <a:spcPct val="0"/>
              </a:spcBef>
            </a:pPr>
            <a:r>
              <a:rPr lang="en-US" sz="6000" b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Ứng dụng thực tế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50630" y="3894915"/>
            <a:ext cx="469689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Nhà ở thông minh</a:t>
            </a:r>
          </a:p>
        </p:txBody>
      </p:sp>
      <p:sp>
        <p:nvSpPr>
          <p:cNvPr id="7" name="Freeform 7"/>
          <p:cNvSpPr/>
          <p:nvPr/>
        </p:nvSpPr>
        <p:spPr>
          <a:xfrm>
            <a:off x="270722" y="6359726"/>
            <a:ext cx="8952929" cy="2193468"/>
          </a:xfrm>
          <a:custGeom>
            <a:avLst/>
            <a:gdLst/>
            <a:ahLst/>
            <a:cxnLst/>
            <a:rect l="l" t="t" r="r" b="b"/>
            <a:pathLst>
              <a:path w="8952929" h="2193468">
                <a:moveTo>
                  <a:pt x="0" y="0"/>
                </a:moveTo>
                <a:lnTo>
                  <a:pt x="8952928" y="0"/>
                </a:lnTo>
                <a:lnTo>
                  <a:pt x="8952928" y="2193467"/>
                </a:lnTo>
                <a:lnTo>
                  <a:pt x="0" y="219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23069" y="7078634"/>
            <a:ext cx="492446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Ký túc xá, nhà trọ</a:t>
            </a:r>
          </a:p>
        </p:txBody>
      </p:sp>
      <p:sp>
        <p:nvSpPr>
          <p:cNvPr id="9" name="Freeform 9"/>
          <p:cNvSpPr/>
          <p:nvPr/>
        </p:nvSpPr>
        <p:spPr>
          <a:xfrm rot="-10800000">
            <a:off x="9063225" y="6359726"/>
            <a:ext cx="8952929" cy="2193468"/>
          </a:xfrm>
          <a:custGeom>
            <a:avLst/>
            <a:gdLst/>
            <a:ahLst/>
            <a:cxnLst/>
            <a:rect l="l" t="t" r="r" b="b"/>
            <a:pathLst>
              <a:path w="8952929" h="2193468">
                <a:moveTo>
                  <a:pt x="0" y="0"/>
                </a:moveTo>
                <a:lnTo>
                  <a:pt x="8952929" y="0"/>
                </a:lnTo>
                <a:lnTo>
                  <a:pt x="8952929" y="2193467"/>
                </a:lnTo>
                <a:lnTo>
                  <a:pt x="0" y="219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31586" y="7043709"/>
            <a:ext cx="7027714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Kho hàng, phòng kỹ thuật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9110296" y="3183135"/>
            <a:ext cx="8952929" cy="2193468"/>
          </a:xfrm>
          <a:custGeom>
            <a:avLst/>
            <a:gdLst/>
            <a:ahLst/>
            <a:cxnLst/>
            <a:rect l="l" t="t" r="r" b="b"/>
            <a:pathLst>
              <a:path w="8952929" h="2193468">
                <a:moveTo>
                  <a:pt x="0" y="0"/>
                </a:moveTo>
                <a:lnTo>
                  <a:pt x="8952929" y="0"/>
                </a:lnTo>
                <a:lnTo>
                  <a:pt x="8952929" y="2193467"/>
                </a:lnTo>
                <a:lnTo>
                  <a:pt x="0" y="219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678974" y="3894915"/>
            <a:ext cx="702771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Văn phòng/doanh nghiệp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254823" y="-4550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768430" y="8956283"/>
            <a:ext cx="6519570" cy="1344661"/>
          </a:xfrm>
          <a:custGeom>
            <a:avLst/>
            <a:gdLst/>
            <a:ahLst/>
            <a:cxnLst/>
            <a:rect l="l" t="t" r="r" b="b"/>
            <a:pathLst>
              <a:path w="6519570" h="1344661">
                <a:moveTo>
                  <a:pt x="0" y="0"/>
                </a:moveTo>
                <a:lnTo>
                  <a:pt x="6519570" y="0"/>
                </a:lnTo>
                <a:lnTo>
                  <a:pt x="6519570" y="1344661"/>
                </a:lnTo>
                <a:lnTo>
                  <a:pt x="0" y="13446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0" y="9607548"/>
            <a:ext cx="2288115" cy="679452"/>
          </a:xfrm>
          <a:custGeom>
            <a:avLst/>
            <a:gdLst/>
            <a:ahLst/>
            <a:cxnLst/>
            <a:rect l="l" t="t" r="r" b="b"/>
            <a:pathLst>
              <a:path w="2288115" h="679452">
                <a:moveTo>
                  <a:pt x="0" y="0"/>
                </a:moveTo>
                <a:lnTo>
                  <a:pt x="2288115" y="0"/>
                </a:lnTo>
                <a:lnTo>
                  <a:pt x="2288115" y="679452"/>
                </a:lnTo>
                <a:lnTo>
                  <a:pt x="0" y="6794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6733" y="7708805"/>
            <a:ext cx="3671703" cy="809328"/>
            <a:chOff x="0" y="0"/>
            <a:chExt cx="967033" cy="213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7033" cy="213156"/>
            </a:xfrm>
            <a:custGeom>
              <a:avLst/>
              <a:gdLst/>
              <a:ahLst/>
              <a:cxnLst/>
              <a:rect l="l" t="t" r="r" b="b"/>
              <a:pathLst>
                <a:path w="967033" h="213156">
                  <a:moveTo>
                    <a:pt x="106578" y="0"/>
                  </a:moveTo>
                  <a:lnTo>
                    <a:pt x="860455" y="0"/>
                  </a:lnTo>
                  <a:cubicBezTo>
                    <a:pt x="888721" y="0"/>
                    <a:pt x="915830" y="11229"/>
                    <a:pt x="935817" y="31216"/>
                  </a:cubicBezTo>
                  <a:cubicBezTo>
                    <a:pt x="955804" y="51203"/>
                    <a:pt x="967033" y="78312"/>
                    <a:pt x="967033" y="106578"/>
                  </a:cubicBezTo>
                  <a:lnTo>
                    <a:pt x="967033" y="106578"/>
                  </a:lnTo>
                  <a:cubicBezTo>
                    <a:pt x="967033" y="165440"/>
                    <a:pt x="919316" y="213156"/>
                    <a:pt x="860455" y="213156"/>
                  </a:cubicBezTo>
                  <a:lnTo>
                    <a:pt x="106578" y="213156"/>
                  </a:lnTo>
                  <a:cubicBezTo>
                    <a:pt x="47717" y="213156"/>
                    <a:pt x="0" y="165440"/>
                    <a:pt x="0" y="106578"/>
                  </a:cubicBezTo>
                  <a:lnTo>
                    <a:pt x="0" y="106578"/>
                  </a:lnTo>
                  <a:cubicBezTo>
                    <a:pt x="0" y="47717"/>
                    <a:pt x="47717" y="0"/>
                    <a:pt x="106578" y="0"/>
                  </a:cubicBezTo>
                  <a:close/>
                </a:path>
              </a:pathLst>
            </a:custGeom>
            <a:solidFill>
              <a:srgbClr val="AFC8E1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7033" cy="270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33070" y="3646448"/>
            <a:ext cx="6219030" cy="3319407"/>
          </a:xfrm>
          <a:custGeom>
            <a:avLst/>
            <a:gdLst/>
            <a:ahLst/>
            <a:cxnLst/>
            <a:rect l="l" t="t" r="r" b="b"/>
            <a:pathLst>
              <a:path w="6219030" h="3319407">
                <a:moveTo>
                  <a:pt x="0" y="0"/>
                </a:moveTo>
                <a:lnTo>
                  <a:pt x="6219029" y="0"/>
                </a:lnTo>
                <a:lnTo>
                  <a:pt x="6219029" y="3319407"/>
                </a:lnTo>
                <a:lnTo>
                  <a:pt x="0" y="3319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833792" y="3690779"/>
            <a:ext cx="5219741" cy="3341079"/>
          </a:xfrm>
          <a:custGeom>
            <a:avLst/>
            <a:gdLst/>
            <a:ahLst/>
            <a:cxnLst/>
            <a:rect l="l" t="t" r="r" b="b"/>
            <a:pathLst>
              <a:path w="5219741" h="3341079">
                <a:moveTo>
                  <a:pt x="0" y="0"/>
                </a:moveTo>
                <a:lnTo>
                  <a:pt x="5219741" y="0"/>
                </a:lnTo>
                <a:lnTo>
                  <a:pt x="5219741" y="3341079"/>
                </a:lnTo>
                <a:lnTo>
                  <a:pt x="0" y="3341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8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61807" y="3548986"/>
            <a:ext cx="4297493" cy="3624666"/>
          </a:xfrm>
          <a:custGeom>
            <a:avLst/>
            <a:gdLst/>
            <a:ahLst/>
            <a:cxnLst/>
            <a:rect l="l" t="t" r="r" b="b"/>
            <a:pathLst>
              <a:path w="4297493" h="3624666">
                <a:moveTo>
                  <a:pt x="0" y="0"/>
                </a:moveTo>
                <a:lnTo>
                  <a:pt x="4297493" y="0"/>
                </a:lnTo>
                <a:lnTo>
                  <a:pt x="4297493" y="3624666"/>
                </a:lnTo>
                <a:lnTo>
                  <a:pt x="0" y="3624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638" r="-1893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68222" y="7859470"/>
            <a:ext cx="3948725" cy="44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192F4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ESP32S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559973" y="7708805"/>
            <a:ext cx="3671703" cy="809328"/>
            <a:chOff x="0" y="0"/>
            <a:chExt cx="967033" cy="2131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7033" cy="213156"/>
            </a:xfrm>
            <a:custGeom>
              <a:avLst/>
              <a:gdLst/>
              <a:ahLst/>
              <a:cxnLst/>
              <a:rect l="l" t="t" r="r" b="b"/>
              <a:pathLst>
                <a:path w="967033" h="213156">
                  <a:moveTo>
                    <a:pt x="106578" y="0"/>
                  </a:moveTo>
                  <a:lnTo>
                    <a:pt x="860455" y="0"/>
                  </a:lnTo>
                  <a:cubicBezTo>
                    <a:pt x="888721" y="0"/>
                    <a:pt x="915830" y="11229"/>
                    <a:pt x="935817" y="31216"/>
                  </a:cubicBezTo>
                  <a:cubicBezTo>
                    <a:pt x="955804" y="51203"/>
                    <a:pt x="967033" y="78312"/>
                    <a:pt x="967033" y="106578"/>
                  </a:cubicBezTo>
                  <a:lnTo>
                    <a:pt x="967033" y="106578"/>
                  </a:lnTo>
                  <a:cubicBezTo>
                    <a:pt x="967033" y="165440"/>
                    <a:pt x="919316" y="213156"/>
                    <a:pt x="860455" y="213156"/>
                  </a:cubicBezTo>
                  <a:lnTo>
                    <a:pt x="106578" y="213156"/>
                  </a:lnTo>
                  <a:cubicBezTo>
                    <a:pt x="47717" y="213156"/>
                    <a:pt x="0" y="165440"/>
                    <a:pt x="0" y="106578"/>
                  </a:cubicBezTo>
                  <a:lnTo>
                    <a:pt x="0" y="106578"/>
                  </a:lnTo>
                  <a:cubicBezTo>
                    <a:pt x="0" y="47717"/>
                    <a:pt x="47717" y="0"/>
                    <a:pt x="106578" y="0"/>
                  </a:cubicBezTo>
                  <a:close/>
                </a:path>
              </a:pathLst>
            </a:custGeom>
            <a:solidFill>
              <a:srgbClr val="AFC8E1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967033" cy="270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721717" y="7859470"/>
            <a:ext cx="5443890" cy="44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192F4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Relay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274702" y="7708805"/>
            <a:ext cx="3671703" cy="809328"/>
            <a:chOff x="0" y="0"/>
            <a:chExt cx="967033" cy="21315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67033" cy="213156"/>
            </a:xfrm>
            <a:custGeom>
              <a:avLst/>
              <a:gdLst/>
              <a:ahLst/>
              <a:cxnLst/>
              <a:rect l="l" t="t" r="r" b="b"/>
              <a:pathLst>
                <a:path w="967033" h="213156">
                  <a:moveTo>
                    <a:pt x="106578" y="0"/>
                  </a:moveTo>
                  <a:lnTo>
                    <a:pt x="860455" y="0"/>
                  </a:lnTo>
                  <a:cubicBezTo>
                    <a:pt x="888721" y="0"/>
                    <a:pt x="915830" y="11229"/>
                    <a:pt x="935817" y="31216"/>
                  </a:cubicBezTo>
                  <a:cubicBezTo>
                    <a:pt x="955804" y="51203"/>
                    <a:pt x="967033" y="78312"/>
                    <a:pt x="967033" y="106578"/>
                  </a:cubicBezTo>
                  <a:lnTo>
                    <a:pt x="967033" y="106578"/>
                  </a:lnTo>
                  <a:cubicBezTo>
                    <a:pt x="967033" y="165440"/>
                    <a:pt x="919316" y="213156"/>
                    <a:pt x="860455" y="213156"/>
                  </a:cubicBezTo>
                  <a:lnTo>
                    <a:pt x="106578" y="213156"/>
                  </a:lnTo>
                  <a:cubicBezTo>
                    <a:pt x="47717" y="213156"/>
                    <a:pt x="0" y="165440"/>
                    <a:pt x="0" y="106578"/>
                  </a:cubicBezTo>
                  <a:lnTo>
                    <a:pt x="0" y="106578"/>
                  </a:lnTo>
                  <a:cubicBezTo>
                    <a:pt x="0" y="47717"/>
                    <a:pt x="47717" y="0"/>
                    <a:pt x="106578" y="0"/>
                  </a:cubicBezTo>
                  <a:close/>
                </a:path>
              </a:pathLst>
            </a:custGeom>
            <a:solidFill>
              <a:srgbClr val="AFC8E1"/>
            </a:soli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967033" cy="270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460377" y="7859470"/>
            <a:ext cx="5443890" cy="44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192F4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Servo SG90</a:t>
            </a:r>
          </a:p>
        </p:txBody>
      </p:sp>
      <p:sp>
        <p:nvSpPr>
          <p:cNvPr id="17" name="Freeform 17"/>
          <p:cNvSpPr/>
          <p:nvPr/>
        </p:nvSpPr>
        <p:spPr>
          <a:xfrm flipH="1" flipV="1">
            <a:off x="12184892" y="-10287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483142" y="420396"/>
            <a:ext cx="9619347" cy="1976339"/>
          </a:xfrm>
          <a:custGeom>
            <a:avLst/>
            <a:gdLst/>
            <a:ahLst/>
            <a:cxnLst/>
            <a:rect l="l" t="t" r="r" b="b"/>
            <a:pathLst>
              <a:path w="9619347" h="1976339">
                <a:moveTo>
                  <a:pt x="0" y="0"/>
                </a:moveTo>
                <a:lnTo>
                  <a:pt x="9619346" y="0"/>
                </a:lnTo>
                <a:lnTo>
                  <a:pt x="9619346" y="1976339"/>
                </a:lnTo>
                <a:lnTo>
                  <a:pt x="0" y="19763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689824" y="1038225"/>
            <a:ext cx="9507677" cy="90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080"/>
              </a:lnSpc>
              <a:spcBef>
                <a:spcPct val="0"/>
              </a:spcBef>
            </a:pPr>
            <a:r>
              <a:rPr lang="en-US" sz="6000" b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Giới thiệu các thiết bị</a:t>
            </a:r>
          </a:p>
        </p:txBody>
      </p:sp>
      <p:sp>
        <p:nvSpPr>
          <p:cNvPr id="20" name="Freeform 20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254823" y="-4550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768430" y="8956283"/>
            <a:ext cx="6519570" cy="1344661"/>
          </a:xfrm>
          <a:custGeom>
            <a:avLst/>
            <a:gdLst/>
            <a:ahLst/>
            <a:cxnLst/>
            <a:rect l="l" t="t" r="r" b="b"/>
            <a:pathLst>
              <a:path w="6519570" h="1344661">
                <a:moveTo>
                  <a:pt x="0" y="0"/>
                </a:moveTo>
                <a:lnTo>
                  <a:pt x="6519570" y="0"/>
                </a:lnTo>
                <a:lnTo>
                  <a:pt x="6519570" y="1344661"/>
                </a:lnTo>
                <a:lnTo>
                  <a:pt x="0" y="13446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0" y="9607548"/>
            <a:ext cx="2288115" cy="679452"/>
          </a:xfrm>
          <a:custGeom>
            <a:avLst/>
            <a:gdLst/>
            <a:ahLst/>
            <a:cxnLst/>
            <a:rect l="l" t="t" r="r" b="b"/>
            <a:pathLst>
              <a:path w="2288115" h="679452">
                <a:moveTo>
                  <a:pt x="0" y="0"/>
                </a:moveTo>
                <a:lnTo>
                  <a:pt x="2288115" y="0"/>
                </a:lnTo>
                <a:lnTo>
                  <a:pt x="2288115" y="679452"/>
                </a:lnTo>
                <a:lnTo>
                  <a:pt x="0" y="6794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6733" y="7708805"/>
            <a:ext cx="3671703" cy="809328"/>
            <a:chOff x="0" y="0"/>
            <a:chExt cx="967033" cy="213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7033" cy="213156"/>
            </a:xfrm>
            <a:custGeom>
              <a:avLst/>
              <a:gdLst/>
              <a:ahLst/>
              <a:cxnLst/>
              <a:rect l="l" t="t" r="r" b="b"/>
              <a:pathLst>
                <a:path w="967033" h="213156">
                  <a:moveTo>
                    <a:pt x="106578" y="0"/>
                  </a:moveTo>
                  <a:lnTo>
                    <a:pt x="860455" y="0"/>
                  </a:lnTo>
                  <a:cubicBezTo>
                    <a:pt x="888721" y="0"/>
                    <a:pt x="915830" y="11229"/>
                    <a:pt x="935817" y="31216"/>
                  </a:cubicBezTo>
                  <a:cubicBezTo>
                    <a:pt x="955804" y="51203"/>
                    <a:pt x="967033" y="78312"/>
                    <a:pt x="967033" y="106578"/>
                  </a:cubicBezTo>
                  <a:lnTo>
                    <a:pt x="967033" y="106578"/>
                  </a:lnTo>
                  <a:cubicBezTo>
                    <a:pt x="967033" y="165440"/>
                    <a:pt x="919316" y="213156"/>
                    <a:pt x="860455" y="213156"/>
                  </a:cubicBezTo>
                  <a:lnTo>
                    <a:pt x="106578" y="213156"/>
                  </a:lnTo>
                  <a:cubicBezTo>
                    <a:pt x="47717" y="213156"/>
                    <a:pt x="0" y="165440"/>
                    <a:pt x="0" y="106578"/>
                  </a:cubicBezTo>
                  <a:lnTo>
                    <a:pt x="0" y="106578"/>
                  </a:lnTo>
                  <a:cubicBezTo>
                    <a:pt x="0" y="47717"/>
                    <a:pt x="47717" y="0"/>
                    <a:pt x="106578" y="0"/>
                  </a:cubicBezTo>
                  <a:close/>
                </a:path>
              </a:pathLst>
            </a:custGeom>
            <a:solidFill>
              <a:srgbClr val="AFC8E1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7033" cy="270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08148" y="7708805"/>
            <a:ext cx="3671703" cy="809328"/>
            <a:chOff x="0" y="0"/>
            <a:chExt cx="967033" cy="2131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67033" cy="213156"/>
            </a:xfrm>
            <a:custGeom>
              <a:avLst/>
              <a:gdLst/>
              <a:ahLst/>
              <a:cxnLst/>
              <a:rect l="l" t="t" r="r" b="b"/>
              <a:pathLst>
                <a:path w="967033" h="213156">
                  <a:moveTo>
                    <a:pt x="106578" y="0"/>
                  </a:moveTo>
                  <a:lnTo>
                    <a:pt x="860455" y="0"/>
                  </a:lnTo>
                  <a:cubicBezTo>
                    <a:pt x="888721" y="0"/>
                    <a:pt x="915830" y="11229"/>
                    <a:pt x="935817" y="31216"/>
                  </a:cubicBezTo>
                  <a:cubicBezTo>
                    <a:pt x="955804" y="51203"/>
                    <a:pt x="967033" y="78312"/>
                    <a:pt x="967033" y="106578"/>
                  </a:cubicBezTo>
                  <a:lnTo>
                    <a:pt x="967033" y="106578"/>
                  </a:lnTo>
                  <a:cubicBezTo>
                    <a:pt x="967033" y="165440"/>
                    <a:pt x="919316" y="213156"/>
                    <a:pt x="860455" y="213156"/>
                  </a:cubicBezTo>
                  <a:lnTo>
                    <a:pt x="106578" y="213156"/>
                  </a:lnTo>
                  <a:cubicBezTo>
                    <a:pt x="47717" y="213156"/>
                    <a:pt x="0" y="165440"/>
                    <a:pt x="0" y="106578"/>
                  </a:cubicBezTo>
                  <a:lnTo>
                    <a:pt x="0" y="106578"/>
                  </a:lnTo>
                  <a:cubicBezTo>
                    <a:pt x="0" y="47717"/>
                    <a:pt x="47717" y="0"/>
                    <a:pt x="106578" y="0"/>
                  </a:cubicBezTo>
                  <a:close/>
                </a:path>
              </a:pathLst>
            </a:custGeom>
            <a:solidFill>
              <a:srgbClr val="AFC8E1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67033" cy="270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913695" y="7708805"/>
            <a:ext cx="3671703" cy="809328"/>
            <a:chOff x="0" y="0"/>
            <a:chExt cx="967033" cy="2131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7033" cy="213156"/>
            </a:xfrm>
            <a:custGeom>
              <a:avLst/>
              <a:gdLst/>
              <a:ahLst/>
              <a:cxnLst/>
              <a:rect l="l" t="t" r="r" b="b"/>
              <a:pathLst>
                <a:path w="967033" h="213156">
                  <a:moveTo>
                    <a:pt x="106578" y="0"/>
                  </a:moveTo>
                  <a:lnTo>
                    <a:pt x="860455" y="0"/>
                  </a:lnTo>
                  <a:cubicBezTo>
                    <a:pt x="888721" y="0"/>
                    <a:pt x="915830" y="11229"/>
                    <a:pt x="935817" y="31216"/>
                  </a:cubicBezTo>
                  <a:cubicBezTo>
                    <a:pt x="955804" y="51203"/>
                    <a:pt x="967033" y="78312"/>
                    <a:pt x="967033" y="106578"/>
                  </a:cubicBezTo>
                  <a:lnTo>
                    <a:pt x="967033" y="106578"/>
                  </a:lnTo>
                  <a:cubicBezTo>
                    <a:pt x="967033" y="165440"/>
                    <a:pt x="919316" y="213156"/>
                    <a:pt x="860455" y="213156"/>
                  </a:cubicBezTo>
                  <a:lnTo>
                    <a:pt x="106578" y="213156"/>
                  </a:lnTo>
                  <a:cubicBezTo>
                    <a:pt x="47717" y="213156"/>
                    <a:pt x="0" y="165440"/>
                    <a:pt x="0" y="106578"/>
                  </a:cubicBezTo>
                  <a:lnTo>
                    <a:pt x="0" y="106578"/>
                  </a:lnTo>
                  <a:cubicBezTo>
                    <a:pt x="0" y="47717"/>
                    <a:pt x="47717" y="0"/>
                    <a:pt x="106578" y="0"/>
                  </a:cubicBezTo>
                  <a:close/>
                </a:path>
              </a:pathLst>
            </a:custGeom>
            <a:solidFill>
              <a:srgbClr val="AFC8E1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967033" cy="270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09713" y="2795779"/>
            <a:ext cx="4865743" cy="4695442"/>
          </a:xfrm>
          <a:custGeom>
            <a:avLst/>
            <a:gdLst/>
            <a:ahLst/>
            <a:cxnLst/>
            <a:rect l="l" t="t" r="r" b="b"/>
            <a:pathLst>
              <a:path w="4865743" h="4695442">
                <a:moveTo>
                  <a:pt x="0" y="0"/>
                </a:moveTo>
                <a:lnTo>
                  <a:pt x="4865743" y="0"/>
                </a:lnTo>
                <a:lnTo>
                  <a:pt x="4865743" y="4695442"/>
                </a:lnTo>
                <a:lnTo>
                  <a:pt x="0" y="4695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955831" y="3366899"/>
            <a:ext cx="4395389" cy="4133846"/>
          </a:xfrm>
          <a:custGeom>
            <a:avLst/>
            <a:gdLst/>
            <a:ahLst/>
            <a:cxnLst/>
            <a:rect l="l" t="t" r="r" b="b"/>
            <a:pathLst>
              <a:path w="4395389" h="4133846">
                <a:moveTo>
                  <a:pt x="0" y="0"/>
                </a:moveTo>
                <a:lnTo>
                  <a:pt x="4395388" y="0"/>
                </a:lnTo>
                <a:lnTo>
                  <a:pt x="4395388" y="4133847"/>
                </a:lnTo>
                <a:lnTo>
                  <a:pt x="0" y="4133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326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393168" y="2778462"/>
            <a:ext cx="4712759" cy="4712759"/>
          </a:xfrm>
          <a:custGeom>
            <a:avLst/>
            <a:gdLst/>
            <a:ahLst/>
            <a:cxnLst/>
            <a:rect l="l" t="t" r="r" b="b"/>
            <a:pathLst>
              <a:path w="4712759" h="4712759">
                <a:moveTo>
                  <a:pt x="0" y="0"/>
                </a:moveTo>
                <a:lnTo>
                  <a:pt x="4712758" y="0"/>
                </a:lnTo>
                <a:lnTo>
                  <a:pt x="4712758" y="4712759"/>
                </a:lnTo>
                <a:lnTo>
                  <a:pt x="0" y="4712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 flipV="1">
            <a:off x="12184892" y="-10287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483142" y="420396"/>
            <a:ext cx="9619347" cy="1976339"/>
          </a:xfrm>
          <a:custGeom>
            <a:avLst/>
            <a:gdLst/>
            <a:ahLst/>
            <a:cxnLst/>
            <a:rect l="l" t="t" r="r" b="b"/>
            <a:pathLst>
              <a:path w="9619347" h="1976339">
                <a:moveTo>
                  <a:pt x="0" y="0"/>
                </a:moveTo>
                <a:lnTo>
                  <a:pt x="9619346" y="0"/>
                </a:lnTo>
                <a:lnTo>
                  <a:pt x="9619346" y="1976339"/>
                </a:lnTo>
                <a:lnTo>
                  <a:pt x="0" y="19763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768430" y="8956283"/>
            <a:ext cx="6519570" cy="1344661"/>
          </a:xfrm>
          <a:custGeom>
            <a:avLst/>
            <a:gdLst/>
            <a:ahLst/>
            <a:cxnLst/>
            <a:rect l="l" t="t" r="r" b="b"/>
            <a:pathLst>
              <a:path w="6519570" h="1344661">
                <a:moveTo>
                  <a:pt x="0" y="0"/>
                </a:moveTo>
                <a:lnTo>
                  <a:pt x="6519570" y="0"/>
                </a:lnTo>
                <a:lnTo>
                  <a:pt x="6519570" y="1344661"/>
                </a:lnTo>
                <a:lnTo>
                  <a:pt x="0" y="13446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68222" y="7859470"/>
            <a:ext cx="3948725" cy="44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192F4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RFID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22055" y="7859470"/>
            <a:ext cx="5443890" cy="44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192F4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LCD 16x02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27602" y="7859470"/>
            <a:ext cx="5443890" cy="44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192F4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LCD I2C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89824" y="1038225"/>
            <a:ext cx="9507677" cy="90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080"/>
              </a:lnSpc>
              <a:spcBef>
                <a:spcPct val="0"/>
              </a:spcBef>
            </a:pPr>
            <a:r>
              <a:rPr lang="en-US" sz="6000" b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Giới thiệu các thiết bị</a:t>
            </a:r>
          </a:p>
        </p:txBody>
      </p:sp>
      <p:sp>
        <p:nvSpPr>
          <p:cNvPr id="21" name="Freeform 21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254823" y="-4550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0" y="9607548"/>
            <a:ext cx="2288115" cy="679452"/>
          </a:xfrm>
          <a:custGeom>
            <a:avLst/>
            <a:gdLst/>
            <a:ahLst/>
            <a:cxnLst/>
            <a:rect l="l" t="t" r="r" b="b"/>
            <a:pathLst>
              <a:path w="2288115" h="679452">
                <a:moveTo>
                  <a:pt x="0" y="0"/>
                </a:moveTo>
                <a:lnTo>
                  <a:pt x="2288115" y="0"/>
                </a:lnTo>
                <a:lnTo>
                  <a:pt x="2288115" y="679452"/>
                </a:lnTo>
                <a:lnTo>
                  <a:pt x="0" y="6794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6733" y="7708805"/>
            <a:ext cx="3671703" cy="809328"/>
            <a:chOff x="0" y="0"/>
            <a:chExt cx="967033" cy="213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7033" cy="213156"/>
            </a:xfrm>
            <a:custGeom>
              <a:avLst/>
              <a:gdLst/>
              <a:ahLst/>
              <a:cxnLst/>
              <a:rect l="l" t="t" r="r" b="b"/>
              <a:pathLst>
                <a:path w="967033" h="213156">
                  <a:moveTo>
                    <a:pt x="106578" y="0"/>
                  </a:moveTo>
                  <a:lnTo>
                    <a:pt x="860455" y="0"/>
                  </a:lnTo>
                  <a:cubicBezTo>
                    <a:pt x="888721" y="0"/>
                    <a:pt x="915830" y="11229"/>
                    <a:pt x="935817" y="31216"/>
                  </a:cubicBezTo>
                  <a:cubicBezTo>
                    <a:pt x="955804" y="51203"/>
                    <a:pt x="967033" y="78312"/>
                    <a:pt x="967033" y="106578"/>
                  </a:cubicBezTo>
                  <a:lnTo>
                    <a:pt x="967033" y="106578"/>
                  </a:lnTo>
                  <a:cubicBezTo>
                    <a:pt x="967033" y="165440"/>
                    <a:pt x="919316" y="213156"/>
                    <a:pt x="860455" y="213156"/>
                  </a:cubicBezTo>
                  <a:lnTo>
                    <a:pt x="106578" y="213156"/>
                  </a:lnTo>
                  <a:cubicBezTo>
                    <a:pt x="47717" y="213156"/>
                    <a:pt x="0" y="165440"/>
                    <a:pt x="0" y="106578"/>
                  </a:cubicBezTo>
                  <a:lnTo>
                    <a:pt x="0" y="106578"/>
                  </a:lnTo>
                  <a:cubicBezTo>
                    <a:pt x="0" y="47717"/>
                    <a:pt x="47717" y="0"/>
                    <a:pt x="106578" y="0"/>
                  </a:cubicBezTo>
                  <a:close/>
                </a:path>
              </a:pathLst>
            </a:custGeom>
            <a:solidFill>
              <a:srgbClr val="AFC8E1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7033" cy="270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910009" y="0"/>
            <a:ext cx="1377991" cy="1377991"/>
          </a:xfrm>
          <a:custGeom>
            <a:avLst/>
            <a:gdLst/>
            <a:ahLst/>
            <a:cxnLst/>
            <a:rect l="l" t="t" r="r" b="b"/>
            <a:pathLst>
              <a:path w="1377991" h="1377991">
                <a:moveTo>
                  <a:pt x="0" y="0"/>
                </a:moveTo>
                <a:lnTo>
                  <a:pt x="1377991" y="0"/>
                </a:lnTo>
                <a:lnTo>
                  <a:pt x="1377991" y="1377991"/>
                </a:lnTo>
                <a:lnTo>
                  <a:pt x="0" y="1377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607548"/>
            <a:ext cx="2288115" cy="679452"/>
          </a:xfrm>
          <a:custGeom>
            <a:avLst/>
            <a:gdLst/>
            <a:ahLst/>
            <a:cxnLst/>
            <a:rect l="l" t="t" r="r" b="b"/>
            <a:pathLst>
              <a:path w="2288115" h="679452">
                <a:moveTo>
                  <a:pt x="0" y="0"/>
                </a:moveTo>
                <a:lnTo>
                  <a:pt x="2288115" y="0"/>
                </a:lnTo>
                <a:lnTo>
                  <a:pt x="2288115" y="679452"/>
                </a:lnTo>
                <a:lnTo>
                  <a:pt x="0" y="679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308148" y="7708805"/>
            <a:ext cx="3671703" cy="809328"/>
            <a:chOff x="0" y="0"/>
            <a:chExt cx="967033" cy="2131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67033" cy="213156"/>
            </a:xfrm>
            <a:custGeom>
              <a:avLst/>
              <a:gdLst/>
              <a:ahLst/>
              <a:cxnLst/>
              <a:rect l="l" t="t" r="r" b="b"/>
              <a:pathLst>
                <a:path w="967033" h="213156">
                  <a:moveTo>
                    <a:pt x="106578" y="0"/>
                  </a:moveTo>
                  <a:lnTo>
                    <a:pt x="860455" y="0"/>
                  </a:lnTo>
                  <a:cubicBezTo>
                    <a:pt x="888721" y="0"/>
                    <a:pt x="915830" y="11229"/>
                    <a:pt x="935817" y="31216"/>
                  </a:cubicBezTo>
                  <a:cubicBezTo>
                    <a:pt x="955804" y="51203"/>
                    <a:pt x="967033" y="78312"/>
                    <a:pt x="967033" y="106578"/>
                  </a:cubicBezTo>
                  <a:lnTo>
                    <a:pt x="967033" y="106578"/>
                  </a:lnTo>
                  <a:cubicBezTo>
                    <a:pt x="967033" y="165440"/>
                    <a:pt x="919316" y="213156"/>
                    <a:pt x="860455" y="213156"/>
                  </a:cubicBezTo>
                  <a:lnTo>
                    <a:pt x="106578" y="213156"/>
                  </a:lnTo>
                  <a:cubicBezTo>
                    <a:pt x="47717" y="213156"/>
                    <a:pt x="0" y="165440"/>
                    <a:pt x="0" y="106578"/>
                  </a:cubicBezTo>
                  <a:lnTo>
                    <a:pt x="0" y="106578"/>
                  </a:lnTo>
                  <a:cubicBezTo>
                    <a:pt x="0" y="47717"/>
                    <a:pt x="47717" y="0"/>
                    <a:pt x="106578" y="0"/>
                  </a:cubicBezTo>
                  <a:close/>
                </a:path>
              </a:pathLst>
            </a:custGeom>
            <a:solidFill>
              <a:srgbClr val="AFC8E1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967033" cy="270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913695" y="7708805"/>
            <a:ext cx="3671703" cy="809328"/>
            <a:chOff x="0" y="0"/>
            <a:chExt cx="967033" cy="21315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67033" cy="213156"/>
            </a:xfrm>
            <a:custGeom>
              <a:avLst/>
              <a:gdLst/>
              <a:ahLst/>
              <a:cxnLst/>
              <a:rect l="l" t="t" r="r" b="b"/>
              <a:pathLst>
                <a:path w="967033" h="213156">
                  <a:moveTo>
                    <a:pt x="106578" y="0"/>
                  </a:moveTo>
                  <a:lnTo>
                    <a:pt x="860455" y="0"/>
                  </a:lnTo>
                  <a:cubicBezTo>
                    <a:pt x="888721" y="0"/>
                    <a:pt x="915830" y="11229"/>
                    <a:pt x="935817" y="31216"/>
                  </a:cubicBezTo>
                  <a:cubicBezTo>
                    <a:pt x="955804" y="51203"/>
                    <a:pt x="967033" y="78312"/>
                    <a:pt x="967033" y="106578"/>
                  </a:cubicBezTo>
                  <a:lnTo>
                    <a:pt x="967033" y="106578"/>
                  </a:lnTo>
                  <a:cubicBezTo>
                    <a:pt x="967033" y="165440"/>
                    <a:pt x="919316" y="213156"/>
                    <a:pt x="860455" y="213156"/>
                  </a:cubicBezTo>
                  <a:lnTo>
                    <a:pt x="106578" y="213156"/>
                  </a:lnTo>
                  <a:cubicBezTo>
                    <a:pt x="47717" y="213156"/>
                    <a:pt x="0" y="165440"/>
                    <a:pt x="0" y="106578"/>
                  </a:cubicBezTo>
                  <a:lnTo>
                    <a:pt x="0" y="106578"/>
                  </a:lnTo>
                  <a:cubicBezTo>
                    <a:pt x="0" y="47717"/>
                    <a:pt x="47717" y="0"/>
                    <a:pt x="106578" y="0"/>
                  </a:cubicBezTo>
                  <a:close/>
                </a:path>
              </a:pathLst>
            </a:custGeom>
            <a:solidFill>
              <a:srgbClr val="AFC8E1"/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67033" cy="270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165509" y="2092251"/>
            <a:ext cx="2754152" cy="5248943"/>
          </a:xfrm>
          <a:custGeom>
            <a:avLst/>
            <a:gdLst/>
            <a:ahLst/>
            <a:cxnLst/>
            <a:rect l="l" t="t" r="r" b="b"/>
            <a:pathLst>
              <a:path w="2754152" h="5248943">
                <a:moveTo>
                  <a:pt x="0" y="0"/>
                </a:moveTo>
                <a:lnTo>
                  <a:pt x="2754151" y="0"/>
                </a:lnTo>
                <a:lnTo>
                  <a:pt x="2754151" y="5248943"/>
                </a:lnTo>
                <a:lnTo>
                  <a:pt x="0" y="52489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867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628415" y="3325787"/>
            <a:ext cx="5031170" cy="4015407"/>
          </a:xfrm>
          <a:custGeom>
            <a:avLst/>
            <a:gdLst/>
            <a:ahLst/>
            <a:cxnLst/>
            <a:rect l="l" t="t" r="r" b="b"/>
            <a:pathLst>
              <a:path w="5031170" h="4015407">
                <a:moveTo>
                  <a:pt x="0" y="0"/>
                </a:moveTo>
                <a:lnTo>
                  <a:pt x="5031170" y="0"/>
                </a:lnTo>
                <a:lnTo>
                  <a:pt x="5031170" y="4015407"/>
                </a:lnTo>
                <a:lnTo>
                  <a:pt x="0" y="40154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532" r="-22874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097101" y="3687450"/>
            <a:ext cx="5304892" cy="3653745"/>
          </a:xfrm>
          <a:custGeom>
            <a:avLst/>
            <a:gdLst/>
            <a:ahLst/>
            <a:cxnLst/>
            <a:rect l="l" t="t" r="r" b="b"/>
            <a:pathLst>
              <a:path w="5304892" h="3653745">
                <a:moveTo>
                  <a:pt x="0" y="0"/>
                </a:moveTo>
                <a:lnTo>
                  <a:pt x="5304892" y="0"/>
                </a:lnTo>
                <a:lnTo>
                  <a:pt x="5304892" y="3653744"/>
                </a:lnTo>
                <a:lnTo>
                  <a:pt x="0" y="36537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68222" y="7859470"/>
            <a:ext cx="3948725" cy="44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192F4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KeyPad 4x4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22055" y="7859470"/>
            <a:ext cx="5443890" cy="44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192F4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LCD 16x02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27602" y="7859470"/>
            <a:ext cx="5443890" cy="44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192F4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Khóa điện 12V</a:t>
            </a:r>
          </a:p>
        </p:txBody>
      </p:sp>
      <p:sp>
        <p:nvSpPr>
          <p:cNvPr id="19" name="Freeform 19"/>
          <p:cNvSpPr/>
          <p:nvPr/>
        </p:nvSpPr>
        <p:spPr>
          <a:xfrm flipH="1" flipV="1">
            <a:off x="12184892" y="-10287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483142" y="420396"/>
            <a:ext cx="9619347" cy="1976339"/>
          </a:xfrm>
          <a:custGeom>
            <a:avLst/>
            <a:gdLst/>
            <a:ahLst/>
            <a:cxnLst/>
            <a:rect l="l" t="t" r="r" b="b"/>
            <a:pathLst>
              <a:path w="9619347" h="1976339">
                <a:moveTo>
                  <a:pt x="0" y="0"/>
                </a:moveTo>
                <a:lnTo>
                  <a:pt x="9619346" y="0"/>
                </a:lnTo>
                <a:lnTo>
                  <a:pt x="9619346" y="1976339"/>
                </a:lnTo>
                <a:lnTo>
                  <a:pt x="0" y="19763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689824" y="1038225"/>
            <a:ext cx="9507677" cy="90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080"/>
              </a:lnSpc>
              <a:spcBef>
                <a:spcPct val="0"/>
              </a:spcBef>
            </a:pPr>
            <a:r>
              <a:rPr lang="en-US" sz="6000" b="1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Giới thiệu các thiết bị</a:t>
            </a:r>
          </a:p>
        </p:txBody>
      </p:sp>
      <p:sp>
        <p:nvSpPr>
          <p:cNvPr id="22" name="Freeform 22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254823" y="-4550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768430" y="8956283"/>
            <a:ext cx="6519570" cy="1344661"/>
          </a:xfrm>
          <a:custGeom>
            <a:avLst/>
            <a:gdLst/>
            <a:ahLst/>
            <a:cxnLst/>
            <a:rect l="l" t="t" r="r" b="b"/>
            <a:pathLst>
              <a:path w="6519570" h="1344661">
                <a:moveTo>
                  <a:pt x="0" y="0"/>
                </a:moveTo>
                <a:lnTo>
                  <a:pt x="6519570" y="0"/>
                </a:lnTo>
                <a:lnTo>
                  <a:pt x="6519570" y="1344661"/>
                </a:lnTo>
                <a:lnTo>
                  <a:pt x="0" y="134466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543</Words>
  <Application>Microsoft Office PowerPoint</Application>
  <PresentationFormat>Custom</PresentationFormat>
  <Paragraphs>92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DejaVu Sans Light</vt:lpstr>
      <vt:lpstr>DejaVu Sans Bold</vt:lpstr>
      <vt:lpstr>League Gothic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Implementation of Door Access Control and Security System Based on IoT</dc:title>
  <cp:lastModifiedBy>Trân Nguyễn Phạm Bảo</cp:lastModifiedBy>
  <cp:revision>2</cp:revision>
  <dcterms:created xsi:type="dcterms:W3CDTF">2006-08-16T00:00:00Z</dcterms:created>
  <dcterms:modified xsi:type="dcterms:W3CDTF">2025-04-24T23:41:13Z</dcterms:modified>
  <dc:identifier>DAGlgd2hyps</dc:identifier>
</cp:coreProperties>
</file>